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6" r:id="rId12"/>
    <p:sldId id="272" r:id="rId13"/>
    <p:sldId id="275" r:id="rId14"/>
    <p:sldId id="265" r:id="rId15"/>
    <p:sldId id="277" r:id="rId16"/>
    <p:sldId id="278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7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70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12FFB-2821-45A3-AF2D-775DBFEEF40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679BD3C-A62A-474B-891D-623C28CA1C09}">
      <dgm:prSet/>
      <dgm:spPr/>
      <dgm:t>
        <a:bodyPr/>
        <a:lstStyle/>
        <a:p>
          <a:r>
            <a:rPr lang="en-US"/>
            <a:t>Context: Growing demand for SIEM tools in detecting and responding to cyber threats.</a:t>
          </a:r>
        </a:p>
      </dgm:t>
    </dgm:pt>
    <dgm:pt modelId="{2F14D114-122F-4565-B85B-E5ED12210494}" type="parTrans" cxnId="{0C9CB52A-B79A-440C-8CE8-822F64159B5A}">
      <dgm:prSet/>
      <dgm:spPr/>
      <dgm:t>
        <a:bodyPr/>
        <a:lstStyle/>
        <a:p>
          <a:endParaRPr lang="en-US"/>
        </a:p>
      </dgm:t>
    </dgm:pt>
    <dgm:pt modelId="{B9679A31-B8A7-4CE5-8F8A-5EFEC520AA8F}" type="sibTrans" cxnId="{0C9CB52A-B79A-440C-8CE8-822F64159B5A}">
      <dgm:prSet/>
      <dgm:spPr/>
      <dgm:t>
        <a:bodyPr/>
        <a:lstStyle/>
        <a:p>
          <a:endParaRPr lang="en-US"/>
        </a:p>
      </dgm:t>
    </dgm:pt>
    <dgm:pt modelId="{BBCC2CCF-D968-4CAA-91B9-8702971BBD29}">
      <dgm:prSet/>
      <dgm:spPr/>
      <dgm:t>
        <a:bodyPr/>
        <a:lstStyle/>
        <a:p>
          <a:r>
            <a:rPr lang="en-US"/>
            <a:t>Problem: Difficulty for beginners in accessing and setting up SIEM environments.</a:t>
          </a:r>
        </a:p>
      </dgm:t>
    </dgm:pt>
    <dgm:pt modelId="{E210074E-52C9-4665-8786-C50F717FCD50}" type="parTrans" cxnId="{095EB0F2-9434-4D22-A53D-FC9769EF371F}">
      <dgm:prSet/>
      <dgm:spPr/>
      <dgm:t>
        <a:bodyPr/>
        <a:lstStyle/>
        <a:p>
          <a:endParaRPr lang="en-US"/>
        </a:p>
      </dgm:t>
    </dgm:pt>
    <dgm:pt modelId="{6FFB027C-7838-46AB-9955-8F802361AE2C}" type="sibTrans" cxnId="{095EB0F2-9434-4D22-A53D-FC9769EF371F}">
      <dgm:prSet/>
      <dgm:spPr/>
      <dgm:t>
        <a:bodyPr/>
        <a:lstStyle/>
        <a:p>
          <a:endParaRPr lang="en-US"/>
        </a:p>
      </dgm:t>
    </dgm:pt>
    <dgm:pt modelId="{3AF7E359-C8C0-4F3E-9C0C-4AA1EFBC8D15}">
      <dgm:prSet/>
      <dgm:spPr/>
      <dgm:t>
        <a:bodyPr/>
        <a:lstStyle/>
        <a:p>
          <a:r>
            <a:rPr lang="en-US"/>
            <a:t>Significance: This project provides a simplified approach to understanding SIEM systems and their applications.</a:t>
          </a:r>
        </a:p>
      </dgm:t>
    </dgm:pt>
    <dgm:pt modelId="{3F681588-6DD2-4F8D-9792-9F5FBDF5C5EF}" type="parTrans" cxnId="{A4F8B8BB-4D0E-4F88-89AB-24BFB990D453}">
      <dgm:prSet/>
      <dgm:spPr/>
      <dgm:t>
        <a:bodyPr/>
        <a:lstStyle/>
        <a:p>
          <a:endParaRPr lang="en-US"/>
        </a:p>
      </dgm:t>
    </dgm:pt>
    <dgm:pt modelId="{65114964-24AE-4EB6-84C1-E7FBCC92491D}" type="sibTrans" cxnId="{A4F8B8BB-4D0E-4F88-89AB-24BFB990D453}">
      <dgm:prSet/>
      <dgm:spPr/>
      <dgm:t>
        <a:bodyPr/>
        <a:lstStyle/>
        <a:p>
          <a:endParaRPr lang="en-US"/>
        </a:p>
      </dgm:t>
    </dgm:pt>
    <dgm:pt modelId="{66E482AD-AD54-4DE5-9243-7B51B4ADC837}" type="pres">
      <dgm:prSet presAssocID="{9D712FFB-2821-45A3-AF2D-775DBFEEF40A}" presName="root" presStyleCnt="0">
        <dgm:presLayoutVars>
          <dgm:dir/>
          <dgm:resizeHandles val="exact"/>
        </dgm:presLayoutVars>
      </dgm:prSet>
      <dgm:spPr/>
    </dgm:pt>
    <dgm:pt modelId="{4F9B6187-89BD-4618-84FD-8B79F57F7E1A}" type="pres">
      <dgm:prSet presAssocID="{9D712FFB-2821-45A3-AF2D-775DBFEEF40A}" presName="container" presStyleCnt="0">
        <dgm:presLayoutVars>
          <dgm:dir/>
          <dgm:resizeHandles val="exact"/>
        </dgm:presLayoutVars>
      </dgm:prSet>
      <dgm:spPr/>
    </dgm:pt>
    <dgm:pt modelId="{179A1393-59B5-4681-ACA5-89C38EFF877B}" type="pres">
      <dgm:prSet presAssocID="{C679BD3C-A62A-474B-891D-623C28CA1C09}" presName="compNode" presStyleCnt="0"/>
      <dgm:spPr/>
    </dgm:pt>
    <dgm:pt modelId="{89F36955-DACB-4F3D-A504-A1EB150E4881}" type="pres">
      <dgm:prSet presAssocID="{C679BD3C-A62A-474B-891D-623C28CA1C09}" presName="iconBgRect" presStyleLbl="bgShp" presStyleIdx="0" presStyleCnt="3"/>
      <dgm:spPr/>
    </dgm:pt>
    <dgm:pt modelId="{15D925B1-9814-45E3-AEC4-E7F32E420378}" type="pres">
      <dgm:prSet presAssocID="{C679BD3C-A62A-474B-891D-623C28CA1C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60C67C4-CB88-40E6-9C38-19861B0BDC65}" type="pres">
      <dgm:prSet presAssocID="{C679BD3C-A62A-474B-891D-623C28CA1C09}" presName="spaceRect" presStyleCnt="0"/>
      <dgm:spPr/>
    </dgm:pt>
    <dgm:pt modelId="{5DA496CC-5DB9-40F8-9B56-FABC715FD10D}" type="pres">
      <dgm:prSet presAssocID="{C679BD3C-A62A-474B-891D-623C28CA1C09}" presName="textRect" presStyleLbl="revTx" presStyleIdx="0" presStyleCnt="3">
        <dgm:presLayoutVars>
          <dgm:chMax val="1"/>
          <dgm:chPref val="1"/>
        </dgm:presLayoutVars>
      </dgm:prSet>
      <dgm:spPr/>
    </dgm:pt>
    <dgm:pt modelId="{7B505E49-CD5F-4193-B847-8221A93A63B5}" type="pres">
      <dgm:prSet presAssocID="{B9679A31-B8A7-4CE5-8F8A-5EFEC520AA8F}" presName="sibTrans" presStyleLbl="sibTrans2D1" presStyleIdx="0" presStyleCnt="0"/>
      <dgm:spPr/>
    </dgm:pt>
    <dgm:pt modelId="{99922104-3B20-4F3F-827D-B239ADC6966D}" type="pres">
      <dgm:prSet presAssocID="{BBCC2CCF-D968-4CAA-91B9-8702971BBD29}" presName="compNode" presStyleCnt="0"/>
      <dgm:spPr/>
    </dgm:pt>
    <dgm:pt modelId="{254BFB9D-88D5-42CF-AC7C-B9560A511E90}" type="pres">
      <dgm:prSet presAssocID="{BBCC2CCF-D968-4CAA-91B9-8702971BBD29}" presName="iconBgRect" presStyleLbl="bgShp" presStyleIdx="1" presStyleCnt="3"/>
      <dgm:spPr/>
    </dgm:pt>
    <dgm:pt modelId="{A8495D47-653F-4D00-A1CC-20EB96D17A3C}" type="pres">
      <dgm:prSet presAssocID="{BBCC2CCF-D968-4CAA-91B9-8702971BBD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C403BF4-5C9A-4DA9-B74B-613CC4510B73}" type="pres">
      <dgm:prSet presAssocID="{BBCC2CCF-D968-4CAA-91B9-8702971BBD29}" presName="spaceRect" presStyleCnt="0"/>
      <dgm:spPr/>
    </dgm:pt>
    <dgm:pt modelId="{EF98FCEA-AED3-47CE-B210-0CE7011FDE4E}" type="pres">
      <dgm:prSet presAssocID="{BBCC2CCF-D968-4CAA-91B9-8702971BBD29}" presName="textRect" presStyleLbl="revTx" presStyleIdx="1" presStyleCnt="3">
        <dgm:presLayoutVars>
          <dgm:chMax val="1"/>
          <dgm:chPref val="1"/>
        </dgm:presLayoutVars>
      </dgm:prSet>
      <dgm:spPr/>
    </dgm:pt>
    <dgm:pt modelId="{8F108698-5950-4D65-915E-0507B93ADCBF}" type="pres">
      <dgm:prSet presAssocID="{6FFB027C-7838-46AB-9955-8F802361AE2C}" presName="sibTrans" presStyleLbl="sibTrans2D1" presStyleIdx="0" presStyleCnt="0"/>
      <dgm:spPr/>
    </dgm:pt>
    <dgm:pt modelId="{200831AE-FAEA-4937-BAF7-6CE05B6473C6}" type="pres">
      <dgm:prSet presAssocID="{3AF7E359-C8C0-4F3E-9C0C-4AA1EFBC8D15}" presName="compNode" presStyleCnt="0"/>
      <dgm:spPr/>
    </dgm:pt>
    <dgm:pt modelId="{FAA1266C-310A-4A67-BBC9-AF413F0B9474}" type="pres">
      <dgm:prSet presAssocID="{3AF7E359-C8C0-4F3E-9C0C-4AA1EFBC8D15}" presName="iconBgRect" presStyleLbl="bgShp" presStyleIdx="2" presStyleCnt="3"/>
      <dgm:spPr/>
    </dgm:pt>
    <dgm:pt modelId="{D33213F2-1012-4CC5-9D98-081100258B9D}" type="pres">
      <dgm:prSet presAssocID="{3AF7E359-C8C0-4F3E-9C0C-4AA1EFBC8D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A79FC3AC-E178-405C-BA47-7A740C7B8299}" type="pres">
      <dgm:prSet presAssocID="{3AF7E359-C8C0-4F3E-9C0C-4AA1EFBC8D15}" presName="spaceRect" presStyleCnt="0"/>
      <dgm:spPr/>
    </dgm:pt>
    <dgm:pt modelId="{FDCAA017-68E7-4D6C-A6FE-44361193F7BD}" type="pres">
      <dgm:prSet presAssocID="{3AF7E359-C8C0-4F3E-9C0C-4AA1EFBC8D1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9CB52A-B79A-440C-8CE8-822F64159B5A}" srcId="{9D712FFB-2821-45A3-AF2D-775DBFEEF40A}" destId="{C679BD3C-A62A-474B-891D-623C28CA1C09}" srcOrd="0" destOrd="0" parTransId="{2F14D114-122F-4565-B85B-E5ED12210494}" sibTransId="{B9679A31-B8A7-4CE5-8F8A-5EFEC520AA8F}"/>
    <dgm:cxn modelId="{CF5A273A-C9BC-4223-9D47-38FC9F78EE16}" type="presOf" srcId="{6FFB027C-7838-46AB-9955-8F802361AE2C}" destId="{8F108698-5950-4D65-915E-0507B93ADCBF}" srcOrd="0" destOrd="0" presId="urn:microsoft.com/office/officeart/2018/2/layout/IconCircleList"/>
    <dgm:cxn modelId="{F7164A6B-736E-4964-972B-D99CD21B2A85}" type="presOf" srcId="{B9679A31-B8A7-4CE5-8F8A-5EFEC520AA8F}" destId="{7B505E49-CD5F-4193-B847-8221A93A63B5}" srcOrd="0" destOrd="0" presId="urn:microsoft.com/office/officeart/2018/2/layout/IconCircleList"/>
    <dgm:cxn modelId="{055EF351-1B47-452A-999D-5915E4F8F3EA}" type="presOf" srcId="{3AF7E359-C8C0-4F3E-9C0C-4AA1EFBC8D15}" destId="{FDCAA017-68E7-4D6C-A6FE-44361193F7BD}" srcOrd="0" destOrd="0" presId="urn:microsoft.com/office/officeart/2018/2/layout/IconCircleList"/>
    <dgm:cxn modelId="{A4F8B8BB-4D0E-4F88-89AB-24BFB990D453}" srcId="{9D712FFB-2821-45A3-AF2D-775DBFEEF40A}" destId="{3AF7E359-C8C0-4F3E-9C0C-4AA1EFBC8D15}" srcOrd="2" destOrd="0" parTransId="{3F681588-6DD2-4F8D-9792-9F5FBDF5C5EF}" sibTransId="{65114964-24AE-4EB6-84C1-E7FBCC92491D}"/>
    <dgm:cxn modelId="{969A2FCD-E0C2-47B9-838A-1881B3118CBF}" type="presOf" srcId="{BBCC2CCF-D968-4CAA-91B9-8702971BBD29}" destId="{EF98FCEA-AED3-47CE-B210-0CE7011FDE4E}" srcOrd="0" destOrd="0" presId="urn:microsoft.com/office/officeart/2018/2/layout/IconCircleList"/>
    <dgm:cxn modelId="{095EB0F2-9434-4D22-A53D-FC9769EF371F}" srcId="{9D712FFB-2821-45A3-AF2D-775DBFEEF40A}" destId="{BBCC2CCF-D968-4CAA-91B9-8702971BBD29}" srcOrd="1" destOrd="0" parTransId="{E210074E-52C9-4665-8786-C50F717FCD50}" sibTransId="{6FFB027C-7838-46AB-9955-8F802361AE2C}"/>
    <dgm:cxn modelId="{F14D08F3-21ED-4863-8855-B6D9203B7CE8}" type="presOf" srcId="{9D712FFB-2821-45A3-AF2D-775DBFEEF40A}" destId="{66E482AD-AD54-4DE5-9243-7B51B4ADC837}" srcOrd="0" destOrd="0" presId="urn:microsoft.com/office/officeart/2018/2/layout/IconCircleList"/>
    <dgm:cxn modelId="{C57991F3-A7FE-4780-B745-FCDA2B7B127C}" type="presOf" srcId="{C679BD3C-A62A-474B-891D-623C28CA1C09}" destId="{5DA496CC-5DB9-40F8-9B56-FABC715FD10D}" srcOrd="0" destOrd="0" presId="urn:microsoft.com/office/officeart/2018/2/layout/IconCircleList"/>
    <dgm:cxn modelId="{AE3F7F05-F98D-4EF9-B7F4-BA297620AAE0}" type="presParOf" srcId="{66E482AD-AD54-4DE5-9243-7B51B4ADC837}" destId="{4F9B6187-89BD-4618-84FD-8B79F57F7E1A}" srcOrd="0" destOrd="0" presId="urn:microsoft.com/office/officeart/2018/2/layout/IconCircleList"/>
    <dgm:cxn modelId="{FBA80EB7-9047-4E21-9280-68104D3A056F}" type="presParOf" srcId="{4F9B6187-89BD-4618-84FD-8B79F57F7E1A}" destId="{179A1393-59B5-4681-ACA5-89C38EFF877B}" srcOrd="0" destOrd="0" presId="urn:microsoft.com/office/officeart/2018/2/layout/IconCircleList"/>
    <dgm:cxn modelId="{0EDDBFD2-A5B2-4AFF-9DA6-78EEB89D9530}" type="presParOf" srcId="{179A1393-59B5-4681-ACA5-89C38EFF877B}" destId="{89F36955-DACB-4F3D-A504-A1EB150E4881}" srcOrd="0" destOrd="0" presId="urn:microsoft.com/office/officeart/2018/2/layout/IconCircleList"/>
    <dgm:cxn modelId="{64572AC1-5260-4866-817C-38A5258D693C}" type="presParOf" srcId="{179A1393-59B5-4681-ACA5-89C38EFF877B}" destId="{15D925B1-9814-45E3-AEC4-E7F32E420378}" srcOrd="1" destOrd="0" presId="urn:microsoft.com/office/officeart/2018/2/layout/IconCircleList"/>
    <dgm:cxn modelId="{11C4FB12-9A40-4FEC-A649-6850F7BA0D4A}" type="presParOf" srcId="{179A1393-59B5-4681-ACA5-89C38EFF877B}" destId="{160C67C4-CB88-40E6-9C38-19861B0BDC65}" srcOrd="2" destOrd="0" presId="urn:microsoft.com/office/officeart/2018/2/layout/IconCircleList"/>
    <dgm:cxn modelId="{4A009F3B-85DA-4D11-BCD3-F47DDD54B1A0}" type="presParOf" srcId="{179A1393-59B5-4681-ACA5-89C38EFF877B}" destId="{5DA496CC-5DB9-40F8-9B56-FABC715FD10D}" srcOrd="3" destOrd="0" presId="urn:microsoft.com/office/officeart/2018/2/layout/IconCircleList"/>
    <dgm:cxn modelId="{98A5BE73-034C-45DA-8B53-19D6BB68DA95}" type="presParOf" srcId="{4F9B6187-89BD-4618-84FD-8B79F57F7E1A}" destId="{7B505E49-CD5F-4193-B847-8221A93A63B5}" srcOrd="1" destOrd="0" presId="urn:microsoft.com/office/officeart/2018/2/layout/IconCircleList"/>
    <dgm:cxn modelId="{2757B781-148F-4BB4-BE02-A6E0B02B7388}" type="presParOf" srcId="{4F9B6187-89BD-4618-84FD-8B79F57F7E1A}" destId="{99922104-3B20-4F3F-827D-B239ADC6966D}" srcOrd="2" destOrd="0" presId="urn:microsoft.com/office/officeart/2018/2/layout/IconCircleList"/>
    <dgm:cxn modelId="{CF87BCED-8794-4F60-BC35-511F517EF337}" type="presParOf" srcId="{99922104-3B20-4F3F-827D-B239ADC6966D}" destId="{254BFB9D-88D5-42CF-AC7C-B9560A511E90}" srcOrd="0" destOrd="0" presId="urn:microsoft.com/office/officeart/2018/2/layout/IconCircleList"/>
    <dgm:cxn modelId="{AF4D312A-FACF-4F21-AC92-80DE53AB63FE}" type="presParOf" srcId="{99922104-3B20-4F3F-827D-B239ADC6966D}" destId="{A8495D47-653F-4D00-A1CC-20EB96D17A3C}" srcOrd="1" destOrd="0" presId="urn:microsoft.com/office/officeart/2018/2/layout/IconCircleList"/>
    <dgm:cxn modelId="{6126AB4B-E7EA-4210-A7E6-3D6F4F2B7F34}" type="presParOf" srcId="{99922104-3B20-4F3F-827D-B239ADC6966D}" destId="{AC403BF4-5C9A-4DA9-B74B-613CC4510B73}" srcOrd="2" destOrd="0" presId="urn:microsoft.com/office/officeart/2018/2/layout/IconCircleList"/>
    <dgm:cxn modelId="{2B1A97A4-0632-4752-B594-EEE2CE1FD946}" type="presParOf" srcId="{99922104-3B20-4F3F-827D-B239ADC6966D}" destId="{EF98FCEA-AED3-47CE-B210-0CE7011FDE4E}" srcOrd="3" destOrd="0" presId="urn:microsoft.com/office/officeart/2018/2/layout/IconCircleList"/>
    <dgm:cxn modelId="{FD6F8719-358A-4A9B-85AC-62E65054BC9B}" type="presParOf" srcId="{4F9B6187-89BD-4618-84FD-8B79F57F7E1A}" destId="{8F108698-5950-4D65-915E-0507B93ADCBF}" srcOrd="3" destOrd="0" presId="urn:microsoft.com/office/officeart/2018/2/layout/IconCircleList"/>
    <dgm:cxn modelId="{109D8EB5-80A6-41E2-B185-683CA7E84044}" type="presParOf" srcId="{4F9B6187-89BD-4618-84FD-8B79F57F7E1A}" destId="{200831AE-FAEA-4937-BAF7-6CE05B6473C6}" srcOrd="4" destOrd="0" presId="urn:microsoft.com/office/officeart/2018/2/layout/IconCircleList"/>
    <dgm:cxn modelId="{054F133F-600B-46A4-A7F1-4A633268DAE4}" type="presParOf" srcId="{200831AE-FAEA-4937-BAF7-6CE05B6473C6}" destId="{FAA1266C-310A-4A67-BBC9-AF413F0B9474}" srcOrd="0" destOrd="0" presId="urn:microsoft.com/office/officeart/2018/2/layout/IconCircleList"/>
    <dgm:cxn modelId="{DDBCEF9C-A8A3-45BE-8529-2E1154876F8C}" type="presParOf" srcId="{200831AE-FAEA-4937-BAF7-6CE05B6473C6}" destId="{D33213F2-1012-4CC5-9D98-081100258B9D}" srcOrd="1" destOrd="0" presId="urn:microsoft.com/office/officeart/2018/2/layout/IconCircleList"/>
    <dgm:cxn modelId="{17DDB463-D7B6-4BCA-B4C1-FA0AE5C0E052}" type="presParOf" srcId="{200831AE-FAEA-4937-BAF7-6CE05B6473C6}" destId="{A79FC3AC-E178-405C-BA47-7A740C7B8299}" srcOrd="2" destOrd="0" presId="urn:microsoft.com/office/officeart/2018/2/layout/IconCircleList"/>
    <dgm:cxn modelId="{0C36D994-E45C-49DB-A3DC-710B4DBE4592}" type="presParOf" srcId="{200831AE-FAEA-4937-BAF7-6CE05B6473C6}" destId="{FDCAA017-68E7-4D6C-A6FE-44361193F7B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B0E972-9B1A-42D0-A5F0-9F55A1FA369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F29C169-F818-4594-8325-D3AFB7D47CF9}">
      <dgm:prSet/>
      <dgm:spPr/>
      <dgm:t>
        <a:bodyPr/>
        <a:lstStyle/>
        <a:p>
          <a:r>
            <a:rPr lang="en-US"/>
            <a:t>Develop a functioning Elastic SIEM lab integrated with Kali Linux.</a:t>
          </a:r>
        </a:p>
      </dgm:t>
    </dgm:pt>
    <dgm:pt modelId="{D80150CF-E8DF-478F-BE5C-7F42B9BC7E5D}" type="parTrans" cxnId="{A0A26E55-4C7E-4DD8-9B1F-CAF7EA09371D}">
      <dgm:prSet/>
      <dgm:spPr/>
      <dgm:t>
        <a:bodyPr/>
        <a:lstStyle/>
        <a:p>
          <a:endParaRPr lang="en-US"/>
        </a:p>
      </dgm:t>
    </dgm:pt>
    <dgm:pt modelId="{223699BC-8975-4717-B15D-A192740B00EA}" type="sibTrans" cxnId="{A0A26E55-4C7E-4DD8-9B1F-CAF7EA09371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5072794-D3B2-4789-93A9-A2E036E6DAB4}">
      <dgm:prSet/>
      <dgm:spPr/>
      <dgm:t>
        <a:bodyPr/>
        <a:lstStyle/>
        <a:p>
          <a:r>
            <a:rPr lang="en-US"/>
            <a:t>Perform live threat simulation using Nmap and analyze logs.</a:t>
          </a:r>
        </a:p>
      </dgm:t>
    </dgm:pt>
    <dgm:pt modelId="{396EF7C4-EAF1-45D0-A2EF-BCA9DC545F4D}" type="parTrans" cxnId="{F327907C-19CA-42A7-954D-1B52A02F90B5}">
      <dgm:prSet/>
      <dgm:spPr/>
      <dgm:t>
        <a:bodyPr/>
        <a:lstStyle/>
        <a:p>
          <a:endParaRPr lang="en-US"/>
        </a:p>
      </dgm:t>
    </dgm:pt>
    <dgm:pt modelId="{4299A3F4-E416-4EAE-A525-FAC71920A3C7}" type="sibTrans" cxnId="{F327907C-19CA-42A7-954D-1B52A02F90B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77388E7-3EB7-4170-8377-343849DB76DB}">
      <dgm:prSet/>
      <dgm:spPr/>
      <dgm:t>
        <a:bodyPr/>
        <a:lstStyle/>
        <a:p>
          <a:r>
            <a:rPr lang="en-US"/>
            <a:t>Provide accessible training materials for beginner-level users.</a:t>
          </a:r>
        </a:p>
      </dgm:t>
    </dgm:pt>
    <dgm:pt modelId="{6C332908-6E18-46EE-B96A-4BC1AF780018}" type="parTrans" cxnId="{6DC709BB-A75E-4427-B9A1-275F7CBB0B68}">
      <dgm:prSet/>
      <dgm:spPr/>
      <dgm:t>
        <a:bodyPr/>
        <a:lstStyle/>
        <a:p>
          <a:endParaRPr lang="en-US"/>
        </a:p>
      </dgm:t>
    </dgm:pt>
    <dgm:pt modelId="{493F09A0-7E93-42A0-B99F-6DA916FD80F6}" type="sibTrans" cxnId="{6DC709BB-A75E-4427-B9A1-275F7CBB0B6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C202B7E-76C7-400D-9751-6BF8DECA035A}">
      <dgm:prSet/>
      <dgm:spPr/>
      <dgm:t>
        <a:bodyPr/>
        <a:lstStyle/>
        <a:p>
          <a:r>
            <a:rPr lang="en-US"/>
            <a:t>Achieve scalable and reusable results within a constrained environment.</a:t>
          </a:r>
        </a:p>
      </dgm:t>
    </dgm:pt>
    <dgm:pt modelId="{C6A92498-9296-49B2-8EBB-17C2404626F2}" type="parTrans" cxnId="{007CFE90-6901-4BAB-9653-5968D9632486}">
      <dgm:prSet/>
      <dgm:spPr/>
      <dgm:t>
        <a:bodyPr/>
        <a:lstStyle/>
        <a:p>
          <a:endParaRPr lang="en-US"/>
        </a:p>
      </dgm:t>
    </dgm:pt>
    <dgm:pt modelId="{5D67D8E0-395D-411F-9A5F-0FE576F23175}" type="sibTrans" cxnId="{007CFE90-6901-4BAB-9653-5968D963248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41A7863-B7DC-4BC7-B088-1B64A1512BF3}" type="pres">
      <dgm:prSet presAssocID="{93B0E972-9B1A-42D0-A5F0-9F55A1FA3690}" presName="Name0" presStyleCnt="0">
        <dgm:presLayoutVars>
          <dgm:animLvl val="lvl"/>
          <dgm:resizeHandles val="exact"/>
        </dgm:presLayoutVars>
      </dgm:prSet>
      <dgm:spPr/>
    </dgm:pt>
    <dgm:pt modelId="{D6A0C34D-DB50-4AE6-9E61-65D3A4FFC69A}" type="pres">
      <dgm:prSet presAssocID="{AF29C169-F818-4594-8325-D3AFB7D47CF9}" presName="compositeNode" presStyleCnt="0">
        <dgm:presLayoutVars>
          <dgm:bulletEnabled val="1"/>
        </dgm:presLayoutVars>
      </dgm:prSet>
      <dgm:spPr/>
    </dgm:pt>
    <dgm:pt modelId="{94E36609-CBA6-45D6-8CC1-9899941B6B4C}" type="pres">
      <dgm:prSet presAssocID="{AF29C169-F818-4594-8325-D3AFB7D47CF9}" presName="bgRect" presStyleLbl="bgAccFollowNode1" presStyleIdx="0" presStyleCnt="4"/>
      <dgm:spPr/>
    </dgm:pt>
    <dgm:pt modelId="{5CA12919-9429-427E-A735-A7E178F80317}" type="pres">
      <dgm:prSet presAssocID="{223699BC-8975-4717-B15D-A192740B00EA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A09EDD8-0B87-40A0-BC45-F5F135300504}" type="pres">
      <dgm:prSet presAssocID="{AF29C169-F818-4594-8325-D3AFB7D47CF9}" presName="bottomLine" presStyleLbl="alignNode1" presStyleIdx="1" presStyleCnt="8">
        <dgm:presLayoutVars/>
      </dgm:prSet>
      <dgm:spPr/>
    </dgm:pt>
    <dgm:pt modelId="{3077919B-DB48-4159-A2CC-A524A76E6002}" type="pres">
      <dgm:prSet presAssocID="{AF29C169-F818-4594-8325-D3AFB7D47CF9}" presName="nodeText" presStyleLbl="bgAccFollowNode1" presStyleIdx="0" presStyleCnt="4">
        <dgm:presLayoutVars>
          <dgm:bulletEnabled val="1"/>
        </dgm:presLayoutVars>
      </dgm:prSet>
      <dgm:spPr/>
    </dgm:pt>
    <dgm:pt modelId="{1F27C8CE-4618-4DA1-A6B9-4DF845C8D0FC}" type="pres">
      <dgm:prSet presAssocID="{223699BC-8975-4717-B15D-A192740B00EA}" presName="sibTrans" presStyleCnt="0"/>
      <dgm:spPr/>
    </dgm:pt>
    <dgm:pt modelId="{854A6375-3F68-4285-975B-588B20195B1F}" type="pres">
      <dgm:prSet presAssocID="{95072794-D3B2-4789-93A9-A2E036E6DAB4}" presName="compositeNode" presStyleCnt="0">
        <dgm:presLayoutVars>
          <dgm:bulletEnabled val="1"/>
        </dgm:presLayoutVars>
      </dgm:prSet>
      <dgm:spPr/>
    </dgm:pt>
    <dgm:pt modelId="{56B617C7-DEB5-46CB-B6EC-36693D1A058C}" type="pres">
      <dgm:prSet presAssocID="{95072794-D3B2-4789-93A9-A2E036E6DAB4}" presName="bgRect" presStyleLbl="bgAccFollowNode1" presStyleIdx="1" presStyleCnt="4"/>
      <dgm:spPr/>
    </dgm:pt>
    <dgm:pt modelId="{626AAF41-1095-47F5-993E-5633A922D4B9}" type="pres">
      <dgm:prSet presAssocID="{4299A3F4-E416-4EAE-A525-FAC71920A3C7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B4227AC-427A-459D-B373-07E136B246E1}" type="pres">
      <dgm:prSet presAssocID="{95072794-D3B2-4789-93A9-A2E036E6DAB4}" presName="bottomLine" presStyleLbl="alignNode1" presStyleIdx="3" presStyleCnt="8">
        <dgm:presLayoutVars/>
      </dgm:prSet>
      <dgm:spPr/>
    </dgm:pt>
    <dgm:pt modelId="{01F26CE7-3897-49C2-941D-2A82128484CE}" type="pres">
      <dgm:prSet presAssocID="{95072794-D3B2-4789-93A9-A2E036E6DAB4}" presName="nodeText" presStyleLbl="bgAccFollowNode1" presStyleIdx="1" presStyleCnt="4">
        <dgm:presLayoutVars>
          <dgm:bulletEnabled val="1"/>
        </dgm:presLayoutVars>
      </dgm:prSet>
      <dgm:spPr/>
    </dgm:pt>
    <dgm:pt modelId="{C4DE2893-C849-41B6-BB9F-4EFBD53721C8}" type="pres">
      <dgm:prSet presAssocID="{4299A3F4-E416-4EAE-A525-FAC71920A3C7}" presName="sibTrans" presStyleCnt="0"/>
      <dgm:spPr/>
    </dgm:pt>
    <dgm:pt modelId="{74A04282-8022-407E-B521-AA6ACC462890}" type="pres">
      <dgm:prSet presAssocID="{977388E7-3EB7-4170-8377-343849DB76DB}" presName="compositeNode" presStyleCnt="0">
        <dgm:presLayoutVars>
          <dgm:bulletEnabled val="1"/>
        </dgm:presLayoutVars>
      </dgm:prSet>
      <dgm:spPr/>
    </dgm:pt>
    <dgm:pt modelId="{BDB5712C-3958-4C00-B3E9-EA2D33EF548F}" type="pres">
      <dgm:prSet presAssocID="{977388E7-3EB7-4170-8377-343849DB76DB}" presName="bgRect" presStyleLbl="bgAccFollowNode1" presStyleIdx="2" presStyleCnt="4"/>
      <dgm:spPr/>
    </dgm:pt>
    <dgm:pt modelId="{31E94111-4B3A-467A-90D2-2217F806B7BD}" type="pres">
      <dgm:prSet presAssocID="{493F09A0-7E93-42A0-B99F-6DA916FD80F6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EBCED0E4-0ECB-4A36-B92F-D962BF194044}" type="pres">
      <dgm:prSet presAssocID="{977388E7-3EB7-4170-8377-343849DB76DB}" presName="bottomLine" presStyleLbl="alignNode1" presStyleIdx="5" presStyleCnt="8">
        <dgm:presLayoutVars/>
      </dgm:prSet>
      <dgm:spPr/>
    </dgm:pt>
    <dgm:pt modelId="{CA1C7A34-363B-4994-83FF-CEA64526DA9D}" type="pres">
      <dgm:prSet presAssocID="{977388E7-3EB7-4170-8377-343849DB76DB}" presName="nodeText" presStyleLbl="bgAccFollowNode1" presStyleIdx="2" presStyleCnt="4">
        <dgm:presLayoutVars>
          <dgm:bulletEnabled val="1"/>
        </dgm:presLayoutVars>
      </dgm:prSet>
      <dgm:spPr/>
    </dgm:pt>
    <dgm:pt modelId="{31041850-FF36-4299-BA0F-D0A193058E58}" type="pres">
      <dgm:prSet presAssocID="{493F09A0-7E93-42A0-B99F-6DA916FD80F6}" presName="sibTrans" presStyleCnt="0"/>
      <dgm:spPr/>
    </dgm:pt>
    <dgm:pt modelId="{FD346F38-2398-4324-BD7D-6998A82BFD5E}" type="pres">
      <dgm:prSet presAssocID="{EC202B7E-76C7-400D-9751-6BF8DECA035A}" presName="compositeNode" presStyleCnt="0">
        <dgm:presLayoutVars>
          <dgm:bulletEnabled val="1"/>
        </dgm:presLayoutVars>
      </dgm:prSet>
      <dgm:spPr/>
    </dgm:pt>
    <dgm:pt modelId="{E4598887-4FDA-48D8-AA36-4A624E039A3E}" type="pres">
      <dgm:prSet presAssocID="{EC202B7E-76C7-400D-9751-6BF8DECA035A}" presName="bgRect" presStyleLbl="bgAccFollowNode1" presStyleIdx="3" presStyleCnt="4"/>
      <dgm:spPr/>
    </dgm:pt>
    <dgm:pt modelId="{4CBDC08A-2BC3-4E5E-BCEC-CE930B1A41EA}" type="pres">
      <dgm:prSet presAssocID="{5D67D8E0-395D-411F-9A5F-0FE576F2317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857B42EB-A5D7-49FA-A72F-6CD35BBC36FE}" type="pres">
      <dgm:prSet presAssocID="{EC202B7E-76C7-400D-9751-6BF8DECA035A}" presName="bottomLine" presStyleLbl="alignNode1" presStyleIdx="7" presStyleCnt="8">
        <dgm:presLayoutVars/>
      </dgm:prSet>
      <dgm:spPr/>
    </dgm:pt>
    <dgm:pt modelId="{4EB2B75B-24F8-4141-AE2B-57EFB462F0CC}" type="pres">
      <dgm:prSet presAssocID="{EC202B7E-76C7-400D-9751-6BF8DECA035A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68D93E03-DFDD-4528-B216-537CAA532243}" type="presOf" srcId="{493F09A0-7E93-42A0-B99F-6DA916FD80F6}" destId="{31E94111-4B3A-467A-90D2-2217F806B7BD}" srcOrd="0" destOrd="0" presId="urn:microsoft.com/office/officeart/2016/7/layout/BasicLinearProcessNumbered"/>
    <dgm:cxn modelId="{872A9C16-2D42-4E54-9478-CD958EC96CBF}" type="presOf" srcId="{EC202B7E-76C7-400D-9751-6BF8DECA035A}" destId="{E4598887-4FDA-48D8-AA36-4A624E039A3E}" srcOrd="0" destOrd="0" presId="urn:microsoft.com/office/officeart/2016/7/layout/BasicLinearProcessNumbered"/>
    <dgm:cxn modelId="{CFF65924-F887-43B0-923C-DC62A269ADD4}" type="presOf" srcId="{AF29C169-F818-4594-8325-D3AFB7D47CF9}" destId="{94E36609-CBA6-45D6-8CC1-9899941B6B4C}" srcOrd="0" destOrd="0" presId="urn:microsoft.com/office/officeart/2016/7/layout/BasicLinearProcessNumbered"/>
    <dgm:cxn modelId="{041B0838-56FC-45CC-815A-18C575573756}" type="presOf" srcId="{93B0E972-9B1A-42D0-A5F0-9F55A1FA3690}" destId="{341A7863-B7DC-4BC7-B088-1B64A1512BF3}" srcOrd="0" destOrd="0" presId="urn:microsoft.com/office/officeart/2016/7/layout/BasicLinearProcessNumbered"/>
    <dgm:cxn modelId="{11F8BD60-01B2-440D-8860-4DEE13BAD655}" type="presOf" srcId="{5D67D8E0-395D-411F-9A5F-0FE576F23175}" destId="{4CBDC08A-2BC3-4E5E-BCEC-CE930B1A41EA}" srcOrd="0" destOrd="0" presId="urn:microsoft.com/office/officeart/2016/7/layout/BasicLinearProcessNumbered"/>
    <dgm:cxn modelId="{3CDD674D-E69F-465A-831C-AE1C0D4C97E8}" type="presOf" srcId="{223699BC-8975-4717-B15D-A192740B00EA}" destId="{5CA12919-9429-427E-A735-A7E178F80317}" srcOrd="0" destOrd="0" presId="urn:microsoft.com/office/officeart/2016/7/layout/BasicLinearProcessNumbered"/>
    <dgm:cxn modelId="{A0A26E55-4C7E-4DD8-9B1F-CAF7EA09371D}" srcId="{93B0E972-9B1A-42D0-A5F0-9F55A1FA3690}" destId="{AF29C169-F818-4594-8325-D3AFB7D47CF9}" srcOrd="0" destOrd="0" parTransId="{D80150CF-E8DF-478F-BE5C-7F42B9BC7E5D}" sibTransId="{223699BC-8975-4717-B15D-A192740B00EA}"/>
    <dgm:cxn modelId="{F327907C-19CA-42A7-954D-1B52A02F90B5}" srcId="{93B0E972-9B1A-42D0-A5F0-9F55A1FA3690}" destId="{95072794-D3B2-4789-93A9-A2E036E6DAB4}" srcOrd="1" destOrd="0" parTransId="{396EF7C4-EAF1-45D0-A2EF-BCA9DC545F4D}" sibTransId="{4299A3F4-E416-4EAE-A525-FAC71920A3C7}"/>
    <dgm:cxn modelId="{B32F2786-A759-406F-91BB-B1FF3D233A64}" type="presOf" srcId="{AF29C169-F818-4594-8325-D3AFB7D47CF9}" destId="{3077919B-DB48-4159-A2CC-A524A76E6002}" srcOrd="1" destOrd="0" presId="urn:microsoft.com/office/officeart/2016/7/layout/BasicLinearProcessNumbered"/>
    <dgm:cxn modelId="{007CFE90-6901-4BAB-9653-5968D9632486}" srcId="{93B0E972-9B1A-42D0-A5F0-9F55A1FA3690}" destId="{EC202B7E-76C7-400D-9751-6BF8DECA035A}" srcOrd="3" destOrd="0" parTransId="{C6A92498-9296-49B2-8EBB-17C2404626F2}" sibTransId="{5D67D8E0-395D-411F-9A5F-0FE576F23175}"/>
    <dgm:cxn modelId="{B6C11F9E-D6DB-435C-8509-A31D4D5E125F}" type="presOf" srcId="{EC202B7E-76C7-400D-9751-6BF8DECA035A}" destId="{4EB2B75B-24F8-4141-AE2B-57EFB462F0CC}" srcOrd="1" destOrd="0" presId="urn:microsoft.com/office/officeart/2016/7/layout/BasicLinearProcessNumbered"/>
    <dgm:cxn modelId="{B85308A0-6294-4175-BB01-8D574D822E50}" type="presOf" srcId="{95072794-D3B2-4789-93A9-A2E036E6DAB4}" destId="{56B617C7-DEB5-46CB-B6EC-36693D1A058C}" srcOrd="0" destOrd="0" presId="urn:microsoft.com/office/officeart/2016/7/layout/BasicLinearProcessNumbered"/>
    <dgm:cxn modelId="{28DA2BA9-8609-4BE9-A6AB-86FC95C63E21}" type="presOf" srcId="{977388E7-3EB7-4170-8377-343849DB76DB}" destId="{BDB5712C-3958-4C00-B3E9-EA2D33EF548F}" srcOrd="0" destOrd="0" presId="urn:microsoft.com/office/officeart/2016/7/layout/BasicLinearProcessNumbered"/>
    <dgm:cxn modelId="{807493AD-01F5-4C94-9CE5-03954A468CA0}" type="presOf" srcId="{4299A3F4-E416-4EAE-A525-FAC71920A3C7}" destId="{626AAF41-1095-47F5-993E-5633A922D4B9}" srcOrd="0" destOrd="0" presId="urn:microsoft.com/office/officeart/2016/7/layout/BasicLinearProcessNumbered"/>
    <dgm:cxn modelId="{6DC709BB-A75E-4427-B9A1-275F7CBB0B68}" srcId="{93B0E972-9B1A-42D0-A5F0-9F55A1FA3690}" destId="{977388E7-3EB7-4170-8377-343849DB76DB}" srcOrd="2" destOrd="0" parTransId="{6C332908-6E18-46EE-B96A-4BC1AF780018}" sibTransId="{493F09A0-7E93-42A0-B99F-6DA916FD80F6}"/>
    <dgm:cxn modelId="{96FB1DD1-F83B-4EC3-883C-237C51C10B9E}" type="presOf" srcId="{977388E7-3EB7-4170-8377-343849DB76DB}" destId="{CA1C7A34-363B-4994-83FF-CEA64526DA9D}" srcOrd="1" destOrd="0" presId="urn:microsoft.com/office/officeart/2016/7/layout/BasicLinearProcessNumbered"/>
    <dgm:cxn modelId="{0D4C8DD8-0AF1-4B23-8411-2908A17F2D7C}" type="presOf" srcId="{95072794-D3B2-4789-93A9-A2E036E6DAB4}" destId="{01F26CE7-3897-49C2-941D-2A82128484CE}" srcOrd="1" destOrd="0" presId="urn:microsoft.com/office/officeart/2016/7/layout/BasicLinearProcessNumbered"/>
    <dgm:cxn modelId="{58C204A9-2159-4FFE-9B36-61CB089B53F3}" type="presParOf" srcId="{341A7863-B7DC-4BC7-B088-1B64A1512BF3}" destId="{D6A0C34D-DB50-4AE6-9E61-65D3A4FFC69A}" srcOrd="0" destOrd="0" presId="urn:microsoft.com/office/officeart/2016/7/layout/BasicLinearProcessNumbered"/>
    <dgm:cxn modelId="{9A5A588D-6095-492A-82A4-28342ADD0583}" type="presParOf" srcId="{D6A0C34D-DB50-4AE6-9E61-65D3A4FFC69A}" destId="{94E36609-CBA6-45D6-8CC1-9899941B6B4C}" srcOrd="0" destOrd="0" presId="urn:microsoft.com/office/officeart/2016/7/layout/BasicLinearProcessNumbered"/>
    <dgm:cxn modelId="{823F66C7-75A7-425D-BAE2-6CE5D636CCF9}" type="presParOf" srcId="{D6A0C34D-DB50-4AE6-9E61-65D3A4FFC69A}" destId="{5CA12919-9429-427E-A735-A7E178F80317}" srcOrd="1" destOrd="0" presId="urn:microsoft.com/office/officeart/2016/7/layout/BasicLinearProcessNumbered"/>
    <dgm:cxn modelId="{1071A5D2-E89E-4891-85A3-06EB0017C3F4}" type="presParOf" srcId="{D6A0C34D-DB50-4AE6-9E61-65D3A4FFC69A}" destId="{7A09EDD8-0B87-40A0-BC45-F5F135300504}" srcOrd="2" destOrd="0" presId="urn:microsoft.com/office/officeart/2016/7/layout/BasicLinearProcessNumbered"/>
    <dgm:cxn modelId="{4C84DF3E-D6CB-4E61-AFE9-AD7C7FCB0B51}" type="presParOf" srcId="{D6A0C34D-DB50-4AE6-9E61-65D3A4FFC69A}" destId="{3077919B-DB48-4159-A2CC-A524A76E6002}" srcOrd="3" destOrd="0" presId="urn:microsoft.com/office/officeart/2016/7/layout/BasicLinearProcessNumbered"/>
    <dgm:cxn modelId="{B69E3C3E-301E-491F-8E36-34FC11010CA1}" type="presParOf" srcId="{341A7863-B7DC-4BC7-B088-1B64A1512BF3}" destId="{1F27C8CE-4618-4DA1-A6B9-4DF845C8D0FC}" srcOrd="1" destOrd="0" presId="urn:microsoft.com/office/officeart/2016/7/layout/BasicLinearProcessNumbered"/>
    <dgm:cxn modelId="{C42D71F1-9297-4965-BBE8-DCF1FBCC94AB}" type="presParOf" srcId="{341A7863-B7DC-4BC7-B088-1B64A1512BF3}" destId="{854A6375-3F68-4285-975B-588B20195B1F}" srcOrd="2" destOrd="0" presId="urn:microsoft.com/office/officeart/2016/7/layout/BasicLinearProcessNumbered"/>
    <dgm:cxn modelId="{5104315D-2E13-4192-A13C-7E15B599054F}" type="presParOf" srcId="{854A6375-3F68-4285-975B-588B20195B1F}" destId="{56B617C7-DEB5-46CB-B6EC-36693D1A058C}" srcOrd="0" destOrd="0" presId="urn:microsoft.com/office/officeart/2016/7/layout/BasicLinearProcessNumbered"/>
    <dgm:cxn modelId="{FF1CF03F-6260-486D-944B-9FB27DD522BF}" type="presParOf" srcId="{854A6375-3F68-4285-975B-588B20195B1F}" destId="{626AAF41-1095-47F5-993E-5633A922D4B9}" srcOrd="1" destOrd="0" presId="urn:microsoft.com/office/officeart/2016/7/layout/BasicLinearProcessNumbered"/>
    <dgm:cxn modelId="{DE6424EB-7CC3-4BB8-BD40-1CBCAE356224}" type="presParOf" srcId="{854A6375-3F68-4285-975B-588B20195B1F}" destId="{FB4227AC-427A-459D-B373-07E136B246E1}" srcOrd="2" destOrd="0" presId="urn:microsoft.com/office/officeart/2016/7/layout/BasicLinearProcessNumbered"/>
    <dgm:cxn modelId="{859D75F0-A46E-4964-AA64-7062BEEC2267}" type="presParOf" srcId="{854A6375-3F68-4285-975B-588B20195B1F}" destId="{01F26CE7-3897-49C2-941D-2A82128484CE}" srcOrd="3" destOrd="0" presId="urn:microsoft.com/office/officeart/2016/7/layout/BasicLinearProcessNumbered"/>
    <dgm:cxn modelId="{0CED02E6-1DAD-4365-86B6-3EEEA8204C29}" type="presParOf" srcId="{341A7863-B7DC-4BC7-B088-1B64A1512BF3}" destId="{C4DE2893-C849-41B6-BB9F-4EFBD53721C8}" srcOrd="3" destOrd="0" presId="urn:microsoft.com/office/officeart/2016/7/layout/BasicLinearProcessNumbered"/>
    <dgm:cxn modelId="{88020EAF-3F39-4829-965A-F92659AC73CF}" type="presParOf" srcId="{341A7863-B7DC-4BC7-B088-1B64A1512BF3}" destId="{74A04282-8022-407E-B521-AA6ACC462890}" srcOrd="4" destOrd="0" presId="urn:microsoft.com/office/officeart/2016/7/layout/BasicLinearProcessNumbered"/>
    <dgm:cxn modelId="{851A33F5-33E2-4AF1-955F-F2FB26378C4E}" type="presParOf" srcId="{74A04282-8022-407E-B521-AA6ACC462890}" destId="{BDB5712C-3958-4C00-B3E9-EA2D33EF548F}" srcOrd="0" destOrd="0" presId="urn:microsoft.com/office/officeart/2016/7/layout/BasicLinearProcessNumbered"/>
    <dgm:cxn modelId="{9CE53BAB-D15E-4DBD-BE77-8AD474A3F189}" type="presParOf" srcId="{74A04282-8022-407E-B521-AA6ACC462890}" destId="{31E94111-4B3A-467A-90D2-2217F806B7BD}" srcOrd="1" destOrd="0" presId="urn:microsoft.com/office/officeart/2016/7/layout/BasicLinearProcessNumbered"/>
    <dgm:cxn modelId="{8FAAD6C6-4996-4A8C-BFDE-7A9742A62D7C}" type="presParOf" srcId="{74A04282-8022-407E-B521-AA6ACC462890}" destId="{EBCED0E4-0ECB-4A36-B92F-D962BF194044}" srcOrd="2" destOrd="0" presId="urn:microsoft.com/office/officeart/2016/7/layout/BasicLinearProcessNumbered"/>
    <dgm:cxn modelId="{07DC689A-3C5B-4996-9095-BFC3D2AC5DA4}" type="presParOf" srcId="{74A04282-8022-407E-B521-AA6ACC462890}" destId="{CA1C7A34-363B-4994-83FF-CEA64526DA9D}" srcOrd="3" destOrd="0" presId="urn:microsoft.com/office/officeart/2016/7/layout/BasicLinearProcessNumbered"/>
    <dgm:cxn modelId="{78D2CB8D-322C-4D81-AB0D-F1CDA9834314}" type="presParOf" srcId="{341A7863-B7DC-4BC7-B088-1B64A1512BF3}" destId="{31041850-FF36-4299-BA0F-D0A193058E58}" srcOrd="5" destOrd="0" presId="urn:microsoft.com/office/officeart/2016/7/layout/BasicLinearProcessNumbered"/>
    <dgm:cxn modelId="{A64F1431-5ADF-443B-80A1-B302463E3915}" type="presParOf" srcId="{341A7863-B7DC-4BC7-B088-1B64A1512BF3}" destId="{FD346F38-2398-4324-BD7D-6998A82BFD5E}" srcOrd="6" destOrd="0" presId="urn:microsoft.com/office/officeart/2016/7/layout/BasicLinearProcessNumbered"/>
    <dgm:cxn modelId="{F2B438DA-99E9-4C39-87FA-FE5A74F760D8}" type="presParOf" srcId="{FD346F38-2398-4324-BD7D-6998A82BFD5E}" destId="{E4598887-4FDA-48D8-AA36-4A624E039A3E}" srcOrd="0" destOrd="0" presId="urn:microsoft.com/office/officeart/2016/7/layout/BasicLinearProcessNumbered"/>
    <dgm:cxn modelId="{6C4A1881-9B3A-4F47-A7CE-6C6B89CC03EB}" type="presParOf" srcId="{FD346F38-2398-4324-BD7D-6998A82BFD5E}" destId="{4CBDC08A-2BC3-4E5E-BCEC-CE930B1A41EA}" srcOrd="1" destOrd="0" presId="urn:microsoft.com/office/officeart/2016/7/layout/BasicLinearProcessNumbered"/>
    <dgm:cxn modelId="{AD8C78CB-93C4-4E3D-838E-1CB93F38AC7B}" type="presParOf" srcId="{FD346F38-2398-4324-BD7D-6998A82BFD5E}" destId="{857B42EB-A5D7-49FA-A72F-6CD35BBC36FE}" srcOrd="2" destOrd="0" presId="urn:microsoft.com/office/officeart/2016/7/layout/BasicLinearProcessNumbered"/>
    <dgm:cxn modelId="{26EC43A9-6156-40FB-B03B-CB1BDD811E5C}" type="presParOf" srcId="{FD346F38-2398-4324-BD7D-6998A82BFD5E}" destId="{4EB2B75B-24F8-4141-AE2B-57EFB462F0C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0328D2-AEE1-460B-A091-41263EE4E619}" type="doc">
      <dgm:prSet loTypeId="urn:microsoft.com/office/officeart/2005/8/layout/process4" loCatId="process" qsTypeId="urn:microsoft.com/office/officeart/2005/8/quickstyle/simple4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0A6BC197-7FEF-4765-8676-AB9F0639B6FD}">
      <dgm:prSet/>
      <dgm:spPr/>
      <dgm:t>
        <a:bodyPr/>
        <a:lstStyle/>
        <a:p>
          <a:r>
            <a:rPr lang="en-US" dirty="0"/>
            <a:t>Approach: Iterative SDLC Model.</a:t>
          </a:r>
        </a:p>
      </dgm:t>
    </dgm:pt>
    <dgm:pt modelId="{2146CCB2-B3F8-4203-BAC2-E53034679732}" type="parTrans" cxnId="{D4462AC2-5817-4243-89D9-09362BD4951E}">
      <dgm:prSet/>
      <dgm:spPr/>
      <dgm:t>
        <a:bodyPr/>
        <a:lstStyle/>
        <a:p>
          <a:endParaRPr lang="en-US"/>
        </a:p>
      </dgm:t>
    </dgm:pt>
    <dgm:pt modelId="{70A974D1-5480-4CCB-AA21-E0BC4D18A454}" type="sibTrans" cxnId="{D4462AC2-5817-4243-89D9-09362BD4951E}">
      <dgm:prSet/>
      <dgm:spPr/>
      <dgm:t>
        <a:bodyPr/>
        <a:lstStyle/>
        <a:p>
          <a:endParaRPr lang="en-US"/>
        </a:p>
      </dgm:t>
    </dgm:pt>
    <dgm:pt modelId="{451F3A1B-CE6D-4FEA-8F97-5F8D38C3F2FF}">
      <dgm:prSet/>
      <dgm:spPr/>
      <dgm:t>
        <a:bodyPr/>
        <a:lstStyle/>
        <a:p>
          <a:r>
            <a:rPr lang="en-US"/>
            <a:t>Tools: Elastic Stack, Kali Linux, Elastic Agent, Nmap.</a:t>
          </a:r>
        </a:p>
      </dgm:t>
    </dgm:pt>
    <dgm:pt modelId="{850C70AC-659F-4DC8-911C-E7F3DAE75C37}" type="parTrans" cxnId="{B931D78B-AFBD-4F43-AD00-706196A9A1E7}">
      <dgm:prSet/>
      <dgm:spPr/>
      <dgm:t>
        <a:bodyPr/>
        <a:lstStyle/>
        <a:p>
          <a:endParaRPr lang="en-US"/>
        </a:p>
      </dgm:t>
    </dgm:pt>
    <dgm:pt modelId="{2BC67E0B-4C1D-4D5A-9CA6-DC2FB9AE8774}" type="sibTrans" cxnId="{B931D78B-AFBD-4F43-AD00-706196A9A1E7}">
      <dgm:prSet/>
      <dgm:spPr/>
      <dgm:t>
        <a:bodyPr/>
        <a:lstStyle/>
        <a:p>
          <a:endParaRPr lang="en-US"/>
        </a:p>
      </dgm:t>
    </dgm:pt>
    <dgm:pt modelId="{AE241B85-2A75-4182-8E3F-528F3C3B593C}">
      <dgm:prSet/>
      <dgm:spPr/>
      <dgm:t>
        <a:bodyPr/>
        <a:lstStyle/>
        <a:p>
          <a:r>
            <a:rPr lang="en-US"/>
            <a:t>Steps:</a:t>
          </a:r>
        </a:p>
      </dgm:t>
    </dgm:pt>
    <dgm:pt modelId="{E5CD2574-2BD3-4B80-B6B4-A6347E1E8BC7}" type="parTrans" cxnId="{9E75A8A2-4EB1-4163-8EE8-7285E5F49ACA}">
      <dgm:prSet/>
      <dgm:spPr/>
      <dgm:t>
        <a:bodyPr/>
        <a:lstStyle/>
        <a:p>
          <a:endParaRPr lang="en-US"/>
        </a:p>
      </dgm:t>
    </dgm:pt>
    <dgm:pt modelId="{0EC736D2-6678-4D59-9D52-2CD83858982E}" type="sibTrans" cxnId="{9E75A8A2-4EB1-4163-8EE8-7285E5F49ACA}">
      <dgm:prSet/>
      <dgm:spPr/>
      <dgm:t>
        <a:bodyPr/>
        <a:lstStyle/>
        <a:p>
          <a:endParaRPr lang="en-US"/>
        </a:p>
      </dgm:t>
    </dgm:pt>
    <dgm:pt modelId="{783B57D1-84E6-4FF5-A864-7DEF8115AE84}">
      <dgm:prSet/>
      <dgm:spPr/>
      <dgm:t>
        <a:bodyPr/>
        <a:lstStyle/>
        <a:p>
          <a:r>
            <a:rPr lang="en-US"/>
            <a:t>Analyze system requirements.</a:t>
          </a:r>
        </a:p>
      </dgm:t>
    </dgm:pt>
    <dgm:pt modelId="{74C710F9-1BDB-4296-AF16-2746BF7321AF}" type="parTrans" cxnId="{DEDCF85C-EC45-430D-969E-BA636C4D7254}">
      <dgm:prSet/>
      <dgm:spPr/>
      <dgm:t>
        <a:bodyPr/>
        <a:lstStyle/>
        <a:p>
          <a:endParaRPr lang="en-US"/>
        </a:p>
      </dgm:t>
    </dgm:pt>
    <dgm:pt modelId="{5518D770-212F-4720-90C3-D356C4A1B38F}" type="sibTrans" cxnId="{DEDCF85C-EC45-430D-969E-BA636C4D7254}">
      <dgm:prSet/>
      <dgm:spPr/>
      <dgm:t>
        <a:bodyPr/>
        <a:lstStyle/>
        <a:p>
          <a:endParaRPr lang="en-US"/>
        </a:p>
      </dgm:t>
    </dgm:pt>
    <dgm:pt modelId="{747DFDF0-F6F6-49A1-B190-D5C12FF296CB}">
      <dgm:prSet/>
      <dgm:spPr/>
      <dgm:t>
        <a:bodyPr/>
        <a:lstStyle/>
        <a:p>
          <a:r>
            <a:rPr lang="en-US"/>
            <a:t>Configure Elastic Agent and Elastic Cloud.</a:t>
          </a:r>
        </a:p>
      </dgm:t>
    </dgm:pt>
    <dgm:pt modelId="{0A6A3105-EFC1-4582-A7A2-FC2147B81B96}" type="parTrans" cxnId="{51434C38-6BE0-4645-AF97-E796521137A3}">
      <dgm:prSet/>
      <dgm:spPr/>
      <dgm:t>
        <a:bodyPr/>
        <a:lstStyle/>
        <a:p>
          <a:endParaRPr lang="en-US"/>
        </a:p>
      </dgm:t>
    </dgm:pt>
    <dgm:pt modelId="{DEDF445E-E034-4F34-9471-5AFB217584D9}" type="sibTrans" cxnId="{51434C38-6BE0-4645-AF97-E796521137A3}">
      <dgm:prSet/>
      <dgm:spPr/>
      <dgm:t>
        <a:bodyPr/>
        <a:lstStyle/>
        <a:p>
          <a:endParaRPr lang="en-US"/>
        </a:p>
      </dgm:t>
    </dgm:pt>
    <dgm:pt modelId="{84A7F737-4363-4FE3-BE89-FB2B48D8D419}">
      <dgm:prSet/>
      <dgm:spPr/>
      <dgm:t>
        <a:bodyPr/>
        <a:lstStyle/>
        <a:p>
          <a:r>
            <a:rPr lang="en-US"/>
            <a:t>Simulate threats using Kali Linux.</a:t>
          </a:r>
        </a:p>
      </dgm:t>
    </dgm:pt>
    <dgm:pt modelId="{EF3D5FBB-494D-4464-9712-CBC579B49B0F}" type="parTrans" cxnId="{D2214820-C267-42CA-8378-3EE97BFA813A}">
      <dgm:prSet/>
      <dgm:spPr/>
      <dgm:t>
        <a:bodyPr/>
        <a:lstStyle/>
        <a:p>
          <a:endParaRPr lang="en-US"/>
        </a:p>
      </dgm:t>
    </dgm:pt>
    <dgm:pt modelId="{3BBA37CF-8D12-467E-8E76-AE3D49AD7C30}" type="sibTrans" cxnId="{D2214820-C267-42CA-8378-3EE97BFA813A}">
      <dgm:prSet/>
      <dgm:spPr/>
      <dgm:t>
        <a:bodyPr/>
        <a:lstStyle/>
        <a:p>
          <a:endParaRPr lang="en-US"/>
        </a:p>
      </dgm:t>
    </dgm:pt>
    <dgm:pt modelId="{E1203E61-E0FD-44A1-99DB-F47DA55D741B}">
      <dgm:prSet/>
      <dgm:spPr/>
      <dgm:t>
        <a:bodyPr/>
        <a:lstStyle/>
        <a:p>
          <a:r>
            <a:rPr lang="en-US"/>
            <a:t>Test and refine configurations.</a:t>
          </a:r>
        </a:p>
      </dgm:t>
    </dgm:pt>
    <dgm:pt modelId="{A069202D-3B08-43FA-BC26-C2F06B7A6213}" type="parTrans" cxnId="{EBC8E550-DF5B-486B-BDD8-FB389A3055E3}">
      <dgm:prSet/>
      <dgm:spPr/>
      <dgm:t>
        <a:bodyPr/>
        <a:lstStyle/>
        <a:p>
          <a:endParaRPr lang="en-US"/>
        </a:p>
      </dgm:t>
    </dgm:pt>
    <dgm:pt modelId="{EBBED168-8C41-4856-8436-591B0E12C645}" type="sibTrans" cxnId="{EBC8E550-DF5B-486B-BDD8-FB389A3055E3}">
      <dgm:prSet/>
      <dgm:spPr/>
      <dgm:t>
        <a:bodyPr/>
        <a:lstStyle/>
        <a:p>
          <a:endParaRPr lang="en-US"/>
        </a:p>
      </dgm:t>
    </dgm:pt>
    <dgm:pt modelId="{B7984739-D4F0-4F0D-AC14-641E3A7C66C0}" type="pres">
      <dgm:prSet presAssocID="{A90328D2-AEE1-460B-A091-41263EE4E619}" presName="Name0" presStyleCnt="0">
        <dgm:presLayoutVars>
          <dgm:dir/>
          <dgm:animLvl val="lvl"/>
          <dgm:resizeHandles val="exact"/>
        </dgm:presLayoutVars>
      </dgm:prSet>
      <dgm:spPr/>
    </dgm:pt>
    <dgm:pt modelId="{0D548A9C-B723-4EEB-8EB2-E5266E88BF09}" type="pres">
      <dgm:prSet presAssocID="{AE241B85-2A75-4182-8E3F-528F3C3B593C}" presName="boxAndChildren" presStyleCnt="0"/>
      <dgm:spPr/>
    </dgm:pt>
    <dgm:pt modelId="{839F597E-26F5-40FF-9033-9C8409ACC38E}" type="pres">
      <dgm:prSet presAssocID="{AE241B85-2A75-4182-8E3F-528F3C3B593C}" presName="parentTextBox" presStyleLbl="node1" presStyleIdx="0" presStyleCnt="3"/>
      <dgm:spPr/>
    </dgm:pt>
    <dgm:pt modelId="{32518D58-E662-4B31-A0B5-210A2EE24A95}" type="pres">
      <dgm:prSet presAssocID="{AE241B85-2A75-4182-8E3F-528F3C3B593C}" presName="entireBox" presStyleLbl="node1" presStyleIdx="0" presStyleCnt="3"/>
      <dgm:spPr/>
    </dgm:pt>
    <dgm:pt modelId="{DCE70B57-5675-45F7-93CD-1F1C2AD93A0F}" type="pres">
      <dgm:prSet presAssocID="{AE241B85-2A75-4182-8E3F-528F3C3B593C}" presName="descendantBox" presStyleCnt="0"/>
      <dgm:spPr/>
    </dgm:pt>
    <dgm:pt modelId="{D3212DB1-C345-42E7-80E3-0D8FFE996512}" type="pres">
      <dgm:prSet presAssocID="{783B57D1-84E6-4FF5-A864-7DEF8115AE84}" presName="childTextBox" presStyleLbl="fgAccFollowNode1" presStyleIdx="0" presStyleCnt="4">
        <dgm:presLayoutVars>
          <dgm:bulletEnabled val="1"/>
        </dgm:presLayoutVars>
      </dgm:prSet>
      <dgm:spPr/>
    </dgm:pt>
    <dgm:pt modelId="{82F959A3-83B6-48F7-99E6-FA8F029AF27D}" type="pres">
      <dgm:prSet presAssocID="{747DFDF0-F6F6-49A1-B190-D5C12FF296CB}" presName="childTextBox" presStyleLbl="fgAccFollowNode1" presStyleIdx="1" presStyleCnt="4">
        <dgm:presLayoutVars>
          <dgm:bulletEnabled val="1"/>
        </dgm:presLayoutVars>
      </dgm:prSet>
      <dgm:spPr/>
    </dgm:pt>
    <dgm:pt modelId="{930C71DC-08E2-4142-9287-82FBBA9BA2D7}" type="pres">
      <dgm:prSet presAssocID="{84A7F737-4363-4FE3-BE89-FB2B48D8D419}" presName="childTextBox" presStyleLbl="fgAccFollowNode1" presStyleIdx="2" presStyleCnt="4">
        <dgm:presLayoutVars>
          <dgm:bulletEnabled val="1"/>
        </dgm:presLayoutVars>
      </dgm:prSet>
      <dgm:spPr/>
    </dgm:pt>
    <dgm:pt modelId="{024BCF25-2F7F-4C87-B411-B9D97A855BF8}" type="pres">
      <dgm:prSet presAssocID="{E1203E61-E0FD-44A1-99DB-F47DA55D741B}" presName="childTextBox" presStyleLbl="fgAccFollowNode1" presStyleIdx="3" presStyleCnt="4">
        <dgm:presLayoutVars>
          <dgm:bulletEnabled val="1"/>
        </dgm:presLayoutVars>
      </dgm:prSet>
      <dgm:spPr/>
    </dgm:pt>
    <dgm:pt modelId="{A62A61AE-CDD8-448F-960B-54DA6C907EAA}" type="pres">
      <dgm:prSet presAssocID="{2BC67E0B-4C1D-4D5A-9CA6-DC2FB9AE8774}" presName="sp" presStyleCnt="0"/>
      <dgm:spPr/>
    </dgm:pt>
    <dgm:pt modelId="{668A5253-6726-4F60-B934-A995F6E1AF52}" type="pres">
      <dgm:prSet presAssocID="{451F3A1B-CE6D-4FEA-8F97-5F8D38C3F2FF}" presName="arrowAndChildren" presStyleCnt="0"/>
      <dgm:spPr/>
    </dgm:pt>
    <dgm:pt modelId="{8B97D9FB-C4B0-45EE-967A-DB46C48449BE}" type="pres">
      <dgm:prSet presAssocID="{451F3A1B-CE6D-4FEA-8F97-5F8D38C3F2FF}" presName="parentTextArrow" presStyleLbl="node1" presStyleIdx="1" presStyleCnt="3"/>
      <dgm:spPr/>
    </dgm:pt>
    <dgm:pt modelId="{3CD8F1BD-A81A-4A30-8DE8-BEA91A336A90}" type="pres">
      <dgm:prSet presAssocID="{70A974D1-5480-4CCB-AA21-E0BC4D18A454}" presName="sp" presStyleCnt="0"/>
      <dgm:spPr/>
    </dgm:pt>
    <dgm:pt modelId="{BC213A54-F340-4CBB-915E-E9124BC9CDFB}" type="pres">
      <dgm:prSet presAssocID="{0A6BC197-7FEF-4765-8676-AB9F0639B6FD}" presName="arrowAndChildren" presStyleCnt="0"/>
      <dgm:spPr/>
    </dgm:pt>
    <dgm:pt modelId="{CBDE755D-A810-4CA8-9186-F52D6C98FFE8}" type="pres">
      <dgm:prSet presAssocID="{0A6BC197-7FEF-4765-8676-AB9F0639B6FD}" presName="parentTextArrow" presStyleLbl="node1" presStyleIdx="2" presStyleCnt="3"/>
      <dgm:spPr/>
    </dgm:pt>
  </dgm:ptLst>
  <dgm:cxnLst>
    <dgm:cxn modelId="{A5629514-4722-465F-8DB4-16443BF9D133}" type="presOf" srcId="{84A7F737-4363-4FE3-BE89-FB2B48D8D419}" destId="{930C71DC-08E2-4142-9287-82FBBA9BA2D7}" srcOrd="0" destOrd="0" presId="urn:microsoft.com/office/officeart/2005/8/layout/process4"/>
    <dgm:cxn modelId="{D2214820-C267-42CA-8378-3EE97BFA813A}" srcId="{AE241B85-2A75-4182-8E3F-528F3C3B593C}" destId="{84A7F737-4363-4FE3-BE89-FB2B48D8D419}" srcOrd="2" destOrd="0" parTransId="{EF3D5FBB-494D-4464-9712-CBC579B49B0F}" sibTransId="{3BBA37CF-8D12-467E-8E76-AE3D49AD7C30}"/>
    <dgm:cxn modelId="{51434C38-6BE0-4645-AF97-E796521137A3}" srcId="{AE241B85-2A75-4182-8E3F-528F3C3B593C}" destId="{747DFDF0-F6F6-49A1-B190-D5C12FF296CB}" srcOrd="1" destOrd="0" parTransId="{0A6A3105-EFC1-4582-A7A2-FC2147B81B96}" sibTransId="{DEDF445E-E034-4F34-9471-5AFB217584D9}"/>
    <dgm:cxn modelId="{DEDCF85C-EC45-430D-969E-BA636C4D7254}" srcId="{AE241B85-2A75-4182-8E3F-528F3C3B593C}" destId="{783B57D1-84E6-4FF5-A864-7DEF8115AE84}" srcOrd="0" destOrd="0" parTransId="{74C710F9-1BDB-4296-AF16-2746BF7321AF}" sibTransId="{5518D770-212F-4720-90C3-D356C4A1B38F}"/>
    <dgm:cxn modelId="{C8D04A65-E5C9-4F94-872A-D3416277326B}" type="presOf" srcId="{AE241B85-2A75-4182-8E3F-528F3C3B593C}" destId="{32518D58-E662-4B31-A0B5-210A2EE24A95}" srcOrd="1" destOrd="0" presId="urn:microsoft.com/office/officeart/2005/8/layout/process4"/>
    <dgm:cxn modelId="{EBC8E550-DF5B-486B-BDD8-FB389A3055E3}" srcId="{AE241B85-2A75-4182-8E3F-528F3C3B593C}" destId="{E1203E61-E0FD-44A1-99DB-F47DA55D741B}" srcOrd="3" destOrd="0" parTransId="{A069202D-3B08-43FA-BC26-C2F06B7A6213}" sibTransId="{EBBED168-8C41-4856-8436-591B0E12C645}"/>
    <dgm:cxn modelId="{B931D78B-AFBD-4F43-AD00-706196A9A1E7}" srcId="{A90328D2-AEE1-460B-A091-41263EE4E619}" destId="{451F3A1B-CE6D-4FEA-8F97-5F8D38C3F2FF}" srcOrd="1" destOrd="0" parTransId="{850C70AC-659F-4DC8-911C-E7F3DAE75C37}" sibTransId="{2BC67E0B-4C1D-4D5A-9CA6-DC2FB9AE8774}"/>
    <dgm:cxn modelId="{59DC7A94-CCB2-4336-9325-4204FCF6CD28}" type="presOf" srcId="{451F3A1B-CE6D-4FEA-8F97-5F8D38C3F2FF}" destId="{8B97D9FB-C4B0-45EE-967A-DB46C48449BE}" srcOrd="0" destOrd="0" presId="urn:microsoft.com/office/officeart/2005/8/layout/process4"/>
    <dgm:cxn modelId="{11FE0AA2-2179-4A34-96E0-6705B0BA9661}" type="presOf" srcId="{E1203E61-E0FD-44A1-99DB-F47DA55D741B}" destId="{024BCF25-2F7F-4C87-B411-B9D97A855BF8}" srcOrd="0" destOrd="0" presId="urn:microsoft.com/office/officeart/2005/8/layout/process4"/>
    <dgm:cxn modelId="{9E75A8A2-4EB1-4163-8EE8-7285E5F49ACA}" srcId="{A90328D2-AEE1-460B-A091-41263EE4E619}" destId="{AE241B85-2A75-4182-8E3F-528F3C3B593C}" srcOrd="2" destOrd="0" parTransId="{E5CD2574-2BD3-4B80-B6B4-A6347E1E8BC7}" sibTransId="{0EC736D2-6678-4D59-9D52-2CD83858982E}"/>
    <dgm:cxn modelId="{6AF588BC-AC81-4F36-ACE8-9DAE5ABC714E}" type="presOf" srcId="{0A6BC197-7FEF-4765-8676-AB9F0639B6FD}" destId="{CBDE755D-A810-4CA8-9186-F52D6C98FFE8}" srcOrd="0" destOrd="0" presId="urn:microsoft.com/office/officeart/2005/8/layout/process4"/>
    <dgm:cxn modelId="{D4462AC2-5817-4243-89D9-09362BD4951E}" srcId="{A90328D2-AEE1-460B-A091-41263EE4E619}" destId="{0A6BC197-7FEF-4765-8676-AB9F0639B6FD}" srcOrd="0" destOrd="0" parTransId="{2146CCB2-B3F8-4203-BAC2-E53034679732}" sibTransId="{70A974D1-5480-4CCB-AA21-E0BC4D18A454}"/>
    <dgm:cxn modelId="{F16EC6D0-2AA4-44C1-A69C-D141C5519BD5}" type="presOf" srcId="{783B57D1-84E6-4FF5-A864-7DEF8115AE84}" destId="{D3212DB1-C345-42E7-80E3-0D8FFE996512}" srcOrd="0" destOrd="0" presId="urn:microsoft.com/office/officeart/2005/8/layout/process4"/>
    <dgm:cxn modelId="{9E7271D7-CC53-4B6E-B229-52FDD7725C73}" type="presOf" srcId="{A90328D2-AEE1-460B-A091-41263EE4E619}" destId="{B7984739-D4F0-4F0D-AC14-641E3A7C66C0}" srcOrd="0" destOrd="0" presId="urn:microsoft.com/office/officeart/2005/8/layout/process4"/>
    <dgm:cxn modelId="{45BDB1E4-8714-4C1C-B89D-561756271A63}" type="presOf" srcId="{AE241B85-2A75-4182-8E3F-528F3C3B593C}" destId="{839F597E-26F5-40FF-9033-9C8409ACC38E}" srcOrd="0" destOrd="0" presId="urn:microsoft.com/office/officeart/2005/8/layout/process4"/>
    <dgm:cxn modelId="{A02ABFF6-1769-4B3C-8F03-7A8B1B441425}" type="presOf" srcId="{747DFDF0-F6F6-49A1-B190-D5C12FF296CB}" destId="{82F959A3-83B6-48F7-99E6-FA8F029AF27D}" srcOrd="0" destOrd="0" presId="urn:microsoft.com/office/officeart/2005/8/layout/process4"/>
    <dgm:cxn modelId="{20119B4B-B940-45BD-A05B-F02417011D37}" type="presParOf" srcId="{B7984739-D4F0-4F0D-AC14-641E3A7C66C0}" destId="{0D548A9C-B723-4EEB-8EB2-E5266E88BF09}" srcOrd="0" destOrd="0" presId="urn:microsoft.com/office/officeart/2005/8/layout/process4"/>
    <dgm:cxn modelId="{FDA3FCDC-A72D-4061-9421-F163C43A42CA}" type="presParOf" srcId="{0D548A9C-B723-4EEB-8EB2-E5266E88BF09}" destId="{839F597E-26F5-40FF-9033-9C8409ACC38E}" srcOrd="0" destOrd="0" presId="urn:microsoft.com/office/officeart/2005/8/layout/process4"/>
    <dgm:cxn modelId="{B8A29FA8-9CA4-4BA1-A5BA-ED899BF7F149}" type="presParOf" srcId="{0D548A9C-B723-4EEB-8EB2-E5266E88BF09}" destId="{32518D58-E662-4B31-A0B5-210A2EE24A95}" srcOrd="1" destOrd="0" presId="urn:microsoft.com/office/officeart/2005/8/layout/process4"/>
    <dgm:cxn modelId="{24300A38-D651-47D7-A568-0C2B5284D2EE}" type="presParOf" srcId="{0D548A9C-B723-4EEB-8EB2-E5266E88BF09}" destId="{DCE70B57-5675-45F7-93CD-1F1C2AD93A0F}" srcOrd="2" destOrd="0" presId="urn:microsoft.com/office/officeart/2005/8/layout/process4"/>
    <dgm:cxn modelId="{CC0CC9FF-101F-43F5-9C36-5B3C8C34CB10}" type="presParOf" srcId="{DCE70B57-5675-45F7-93CD-1F1C2AD93A0F}" destId="{D3212DB1-C345-42E7-80E3-0D8FFE996512}" srcOrd="0" destOrd="0" presId="urn:microsoft.com/office/officeart/2005/8/layout/process4"/>
    <dgm:cxn modelId="{918165FE-9E4D-48EA-B5CA-A98A4C11EB3B}" type="presParOf" srcId="{DCE70B57-5675-45F7-93CD-1F1C2AD93A0F}" destId="{82F959A3-83B6-48F7-99E6-FA8F029AF27D}" srcOrd="1" destOrd="0" presId="urn:microsoft.com/office/officeart/2005/8/layout/process4"/>
    <dgm:cxn modelId="{3BF2DBBA-53CD-4D54-8FE1-389717518CAC}" type="presParOf" srcId="{DCE70B57-5675-45F7-93CD-1F1C2AD93A0F}" destId="{930C71DC-08E2-4142-9287-82FBBA9BA2D7}" srcOrd="2" destOrd="0" presId="urn:microsoft.com/office/officeart/2005/8/layout/process4"/>
    <dgm:cxn modelId="{9F6907DA-5435-46CB-852B-8CA014EB7476}" type="presParOf" srcId="{DCE70B57-5675-45F7-93CD-1F1C2AD93A0F}" destId="{024BCF25-2F7F-4C87-B411-B9D97A855BF8}" srcOrd="3" destOrd="0" presId="urn:microsoft.com/office/officeart/2005/8/layout/process4"/>
    <dgm:cxn modelId="{C0213AEF-DB64-402A-AA22-90450E42F983}" type="presParOf" srcId="{B7984739-D4F0-4F0D-AC14-641E3A7C66C0}" destId="{A62A61AE-CDD8-448F-960B-54DA6C907EAA}" srcOrd="1" destOrd="0" presId="urn:microsoft.com/office/officeart/2005/8/layout/process4"/>
    <dgm:cxn modelId="{7F9CD2E1-E7EE-4271-A76C-E0C5EEF74504}" type="presParOf" srcId="{B7984739-D4F0-4F0D-AC14-641E3A7C66C0}" destId="{668A5253-6726-4F60-B934-A995F6E1AF52}" srcOrd="2" destOrd="0" presId="urn:microsoft.com/office/officeart/2005/8/layout/process4"/>
    <dgm:cxn modelId="{8BA8E1D7-65BB-40DD-808A-A8B74BA77922}" type="presParOf" srcId="{668A5253-6726-4F60-B934-A995F6E1AF52}" destId="{8B97D9FB-C4B0-45EE-967A-DB46C48449BE}" srcOrd="0" destOrd="0" presId="urn:microsoft.com/office/officeart/2005/8/layout/process4"/>
    <dgm:cxn modelId="{F8F106A1-CB1A-4155-9940-822052F0B36D}" type="presParOf" srcId="{B7984739-D4F0-4F0D-AC14-641E3A7C66C0}" destId="{3CD8F1BD-A81A-4A30-8DE8-BEA91A336A90}" srcOrd="3" destOrd="0" presId="urn:microsoft.com/office/officeart/2005/8/layout/process4"/>
    <dgm:cxn modelId="{8E85046A-CD47-405D-997E-2556F5D69FA6}" type="presParOf" srcId="{B7984739-D4F0-4F0D-AC14-641E3A7C66C0}" destId="{BC213A54-F340-4CBB-915E-E9124BC9CDFB}" srcOrd="4" destOrd="0" presId="urn:microsoft.com/office/officeart/2005/8/layout/process4"/>
    <dgm:cxn modelId="{40A3B5F5-9D41-463C-9423-2B22DD525E85}" type="presParOf" srcId="{BC213A54-F340-4CBB-915E-E9124BC9CDFB}" destId="{CBDE755D-A810-4CA8-9186-F52D6C98FFE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B7C8AD-2063-4B59-9511-0DF35E3661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B91E97F-4C3A-4605-8A7F-BA6E7B93FA79}">
      <dgm:prSet/>
      <dgm:spPr/>
      <dgm:t>
        <a:bodyPr/>
        <a:lstStyle/>
        <a:p>
          <a:r>
            <a:rPr lang="en-US"/>
            <a:t>Functional Requirements:</a:t>
          </a:r>
        </a:p>
      </dgm:t>
    </dgm:pt>
    <dgm:pt modelId="{4BDC5741-B938-4501-BFFE-22B7AA1B8BF8}" type="parTrans" cxnId="{C1D9A235-8673-40A8-A55D-000AD48513AA}">
      <dgm:prSet/>
      <dgm:spPr/>
      <dgm:t>
        <a:bodyPr/>
        <a:lstStyle/>
        <a:p>
          <a:endParaRPr lang="en-US"/>
        </a:p>
      </dgm:t>
    </dgm:pt>
    <dgm:pt modelId="{A141AD0E-5F9E-4730-9AE3-148DEBF35BAA}" type="sibTrans" cxnId="{C1D9A235-8673-40A8-A55D-000AD48513AA}">
      <dgm:prSet/>
      <dgm:spPr/>
      <dgm:t>
        <a:bodyPr/>
        <a:lstStyle/>
        <a:p>
          <a:endParaRPr lang="en-US"/>
        </a:p>
      </dgm:t>
    </dgm:pt>
    <dgm:pt modelId="{5C232D54-BC45-44F2-8B7C-78685D5C0EF7}">
      <dgm:prSet/>
      <dgm:spPr/>
      <dgm:t>
        <a:bodyPr/>
        <a:lstStyle/>
        <a:p>
          <a:r>
            <a:rPr lang="en-US" dirty="0"/>
            <a:t>Real-time log collection.</a:t>
          </a:r>
        </a:p>
      </dgm:t>
    </dgm:pt>
    <dgm:pt modelId="{432BC1E4-03BA-4FD7-85F4-C6F2483AD76A}" type="parTrans" cxnId="{CD7D081E-6166-4D11-A137-4BC76B165C29}">
      <dgm:prSet/>
      <dgm:spPr/>
      <dgm:t>
        <a:bodyPr/>
        <a:lstStyle/>
        <a:p>
          <a:endParaRPr lang="en-US"/>
        </a:p>
      </dgm:t>
    </dgm:pt>
    <dgm:pt modelId="{E0F33E19-C61B-408E-B83B-04A1C30E9205}" type="sibTrans" cxnId="{CD7D081E-6166-4D11-A137-4BC76B165C29}">
      <dgm:prSet/>
      <dgm:spPr/>
      <dgm:t>
        <a:bodyPr/>
        <a:lstStyle/>
        <a:p>
          <a:endParaRPr lang="en-US"/>
        </a:p>
      </dgm:t>
    </dgm:pt>
    <dgm:pt modelId="{FDF2BC87-5AE0-4483-AEED-B9FF0B8E3922}">
      <dgm:prSet/>
      <dgm:spPr/>
      <dgm:t>
        <a:bodyPr/>
        <a:lstStyle/>
        <a:p>
          <a:r>
            <a:rPr lang="en-US" dirty="0"/>
            <a:t>Threat detection and alerting.</a:t>
          </a:r>
        </a:p>
      </dgm:t>
    </dgm:pt>
    <dgm:pt modelId="{A0052DE2-3B1F-4CB3-8B75-B35847EC1A46}" type="parTrans" cxnId="{E1E76AF4-DC97-4779-9AD8-52EA15CAED37}">
      <dgm:prSet/>
      <dgm:spPr/>
      <dgm:t>
        <a:bodyPr/>
        <a:lstStyle/>
        <a:p>
          <a:endParaRPr lang="en-US"/>
        </a:p>
      </dgm:t>
    </dgm:pt>
    <dgm:pt modelId="{B658F130-F6DB-45D3-BFA1-1FF0C9210823}" type="sibTrans" cxnId="{E1E76AF4-DC97-4779-9AD8-52EA15CAED37}">
      <dgm:prSet/>
      <dgm:spPr/>
      <dgm:t>
        <a:bodyPr/>
        <a:lstStyle/>
        <a:p>
          <a:endParaRPr lang="en-US"/>
        </a:p>
      </dgm:t>
    </dgm:pt>
    <dgm:pt modelId="{8D6BAB59-785B-49C3-B206-7A6509765770}">
      <dgm:prSet/>
      <dgm:spPr/>
      <dgm:t>
        <a:bodyPr/>
        <a:lstStyle/>
        <a:p>
          <a:r>
            <a:rPr lang="en-US"/>
            <a:t>Non-functional Requirements:</a:t>
          </a:r>
        </a:p>
      </dgm:t>
    </dgm:pt>
    <dgm:pt modelId="{328BA77D-F0C3-4358-8661-81282347B8C9}" type="parTrans" cxnId="{5758D645-74C9-443B-852F-06E84C795B92}">
      <dgm:prSet/>
      <dgm:spPr/>
      <dgm:t>
        <a:bodyPr/>
        <a:lstStyle/>
        <a:p>
          <a:endParaRPr lang="en-US"/>
        </a:p>
      </dgm:t>
    </dgm:pt>
    <dgm:pt modelId="{BECB8585-48ED-4BF2-A905-8DD31DE4F136}" type="sibTrans" cxnId="{5758D645-74C9-443B-852F-06E84C795B92}">
      <dgm:prSet/>
      <dgm:spPr/>
      <dgm:t>
        <a:bodyPr/>
        <a:lstStyle/>
        <a:p>
          <a:endParaRPr lang="en-US"/>
        </a:p>
      </dgm:t>
    </dgm:pt>
    <dgm:pt modelId="{107E1579-85C4-4695-A230-2754E585A008}">
      <dgm:prSet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High performance, usability, and scalability.</a:t>
          </a:r>
        </a:p>
      </dgm:t>
    </dgm:pt>
    <dgm:pt modelId="{4F872814-8C6C-4AB7-9C09-938589E3806D}" type="parTrans" cxnId="{2003BAE7-35A9-4549-B37D-96881052DD3E}">
      <dgm:prSet/>
      <dgm:spPr/>
      <dgm:t>
        <a:bodyPr/>
        <a:lstStyle/>
        <a:p>
          <a:endParaRPr lang="en-US"/>
        </a:p>
      </dgm:t>
    </dgm:pt>
    <dgm:pt modelId="{86DF3B3B-7583-4F0F-83BE-7A6950C3A160}" type="sibTrans" cxnId="{2003BAE7-35A9-4549-B37D-96881052DD3E}">
      <dgm:prSet/>
      <dgm:spPr/>
      <dgm:t>
        <a:bodyPr/>
        <a:lstStyle/>
        <a:p>
          <a:endParaRPr lang="en-US"/>
        </a:p>
      </dgm:t>
    </dgm:pt>
    <dgm:pt modelId="{D099AF1A-5398-4C72-96C0-8522BA673775}">
      <dgm:prSet/>
      <dgm:spPr/>
      <dgm:t>
        <a:bodyPr/>
        <a:lstStyle/>
        <a:p>
          <a:r>
            <a:rPr lang="en-US" dirty="0">
              <a:solidFill>
                <a:schemeClr val="tx2">
                  <a:lumMod val="50000"/>
                </a:schemeClr>
              </a:solidFill>
            </a:rPr>
            <a:t>System Architecture: Centralized data collection with Elastic Agent on Kali Linux VM.</a:t>
          </a:r>
        </a:p>
      </dgm:t>
    </dgm:pt>
    <dgm:pt modelId="{C6976FAB-B2A8-404D-B32B-2708C4A0E488}" type="parTrans" cxnId="{E90C5CBE-D4ED-4C73-BED6-20682F5CF29E}">
      <dgm:prSet/>
      <dgm:spPr/>
      <dgm:t>
        <a:bodyPr/>
        <a:lstStyle/>
        <a:p>
          <a:endParaRPr lang="en-US"/>
        </a:p>
      </dgm:t>
    </dgm:pt>
    <dgm:pt modelId="{45D9679C-43D6-4A79-944A-E1489B77257A}" type="sibTrans" cxnId="{E90C5CBE-D4ED-4C73-BED6-20682F5CF29E}">
      <dgm:prSet/>
      <dgm:spPr/>
      <dgm:t>
        <a:bodyPr/>
        <a:lstStyle/>
        <a:p>
          <a:endParaRPr lang="en-US"/>
        </a:p>
      </dgm:t>
    </dgm:pt>
    <dgm:pt modelId="{3F0DB6E9-D82A-4FE7-AB89-94B2F11C791F}" type="pres">
      <dgm:prSet presAssocID="{77B7C8AD-2063-4B59-9511-0DF35E36610D}" presName="root" presStyleCnt="0">
        <dgm:presLayoutVars>
          <dgm:dir/>
          <dgm:resizeHandles val="exact"/>
        </dgm:presLayoutVars>
      </dgm:prSet>
      <dgm:spPr/>
    </dgm:pt>
    <dgm:pt modelId="{B24BE10C-7316-423E-8AEC-AA2084E61A1A}" type="pres">
      <dgm:prSet presAssocID="{9B91E97F-4C3A-4605-8A7F-BA6E7B93FA79}" presName="compNode" presStyleCnt="0"/>
      <dgm:spPr/>
    </dgm:pt>
    <dgm:pt modelId="{8B0E8245-4311-4505-8AB7-277B79CF7C3C}" type="pres">
      <dgm:prSet presAssocID="{9B91E97F-4C3A-4605-8A7F-BA6E7B93FA79}" presName="bgRect" presStyleLbl="bgShp" presStyleIdx="0" presStyleCnt="2"/>
      <dgm:spPr/>
    </dgm:pt>
    <dgm:pt modelId="{2C7B3628-3EF2-417E-B1C2-28AB85D63794}" type="pres">
      <dgm:prSet presAssocID="{9B91E97F-4C3A-4605-8A7F-BA6E7B93FA7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4863618-E177-4BE9-89F4-D6B76CBB77B2}" type="pres">
      <dgm:prSet presAssocID="{9B91E97F-4C3A-4605-8A7F-BA6E7B93FA79}" presName="spaceRect" presStyleCnt="0"/>
      <dgm:spPr/>
    </dgm:pt>
    <dgm:pt modelId="{B22E5E0D-81FC-4C52-88ED-A6E0F3A60791}" type="pres">
      <dgm:prSet presAssocID="{9B91E97F-4C3A-4605-8A7F-BA6E7B93FA79}" presName="parTx" presStyleLbl="revTx" presStyleIdx="0" presStyleCnt="4">
        <dgm:presLayoutVars>
          <dgm:chMax val="0"/>
          <dgm:chPref val="0"/>
        </dgm:presLayoutVars>
      </dgm:prSet>
      <dgm:spPr/>
    </dgm:pt>
    <dgm:pt modelId="{4B99B791-8B7D-44A3-B1EB-CFB81D8AAB40}" type="pres">
      <dgm:prSet presAssocID="{9B91E97F-4C3A-4605-8A7F-BA6E7B93FA79}" presName="desTx" presStyleLbl="revTx" presStyleIdx="1" presStyleCnt="4">
        <dgm:presLayoutVars/>
      </dgm:prSet>
      <dgm:spPr/>
    </dgm:pt>
    <dgm:pt modelId="{BF1C15A1-8FED-4BCD-A4A1-B1D35498B9AD}" type="pres">
      <dgm:prSet presAssocID="{A141AD0E-5F9E-4730-9AE3-148DEBF35BAA}" presName="sibTrans" presStyleCnt="0"/>
      <dgm:spPr/>
    </dgm:pt>
    <dgm:pt modelId="{80703B0E-8C89-4228-AC7B-ACB42557CBF6}" type="pres">
      <dgm:prSet presAssocID="{8D6BAB59-785B-49C3-B206-7A6509765770}" presName="compNode" presStyleCnt="0"/>
      <dgm:spPr/>
    </dgm:pt>
    <dgm:pt modelId="{A22B2CB1-D21C-47BE-87EB-70D41E97BCFD}" type="pres">
      <dgm:prSet presAssocID="{8D6BAB59-785B-49C3-B206-7A6509765770}" presName="bgRect" presStyleLbl="bgShp" presStyleIdx="1" presStyleCnt="2"/>
      <dgm:spPr/>
    </dgm:pt>
    <dgm:pt modelId="{AF72A0EE-28D2-4BFA-B78E-2DB0E21B02B7}" type="pres">
      <dgm:prSet presAssocID="{8D6BAB59-785B-49C3-B206-7A65097657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7616881-E971-4C51-9CCC-3DEE26273007}" type="pres">
      <dgm:prSet presAssocID="{8D6BAB59-785B-49C3-B206-7A6509765770}" presName="spaceRect" presStyleCnt="0"/>
      <dgm:spPr/>
    </dgm:pt>
    <dgm:pt modelId="{CCD20D07-24F8-4002-B6B7-902FEEF80E0F}" type="pres">
      <dgm:prSet presAssocID="{8D6BAB59-785B-49C3-B206-7A6509765770}" presName="parTx" presStyleLbl="revTx" presStyleIdx="2" presStyleCnt="4">
        <dgm:presLayoutVars>
          <dgm:chMax val="0"/>
          <dgm:chPref val="0"/>
        </dgm:presLayoutVars>
      </dgm:prSet>
      <dgm:spPr/>
    </dgm:pt>
    <dgm:pt modelId="{3F69D5CC-5828-446A-A23B-BA7FF5FD4B58}" type="pres">
      <dgm:prSet presAssocID="{8D6BAB59-785B-49C3-B206-7A6509765770}" presName="desTx" presStyleLbl="revTx" presStyleIdx="3" presStyleCnt="4">
        <dgm:presLayoutVars/>
      </dgm:prSet>
      <dgm:spPr/>
    </dgm:pt>
  </dgm:ptLst>
  <dgm:cxnLst>
    <dgm:cxn modelId="{3B240608-67C9-415B-A37D-D2ACDB5EEEA2}" type="presOf" srcId="{5C232D54-BC45-44F2-8B7C-78685D5C0EF7}" destId="{4B99B791-8B7D-44A3-B1EB-CFB81D8AAB40}" srcOrd="0" destOrd="0" presId="urn:microsoft.com/office/officeart/2018/2/layout/IconVerticalSolidList"/>
    <dgm:cxn modelId="{CD7D081E-6166-4D11-A137-4BC76B165C29}" srcId="{9B91E97F-4C3A-4605-8A7F-BA6E7B93FA79}" destId="{5C232D54-BC45-44F2-8B7C-78685D5C0EF7}" srcOrd="0" destOrd="0" parTransId="{432BC1E4-03BA-4FD7-85F4-C6F2483AD76A}" sibTransId="{E0F33E19-C61B-408E-B83B-04A1C30E9205}"/>
    <dgm:cxn modelId="{DB00F52D-D18D-4FE4-94A1-EBACF73D6AA3}" type="presOf" srcId="{77B7C8AD-2063-4B59-9511-0DF35E36610D}" destId="{3F0DB6E9-D82A-4FE7-AB89-94B2F11C791F}" srcOrd="0" destOrd="0" presId="urn:microsoft.com/office/officeart/2018/2/layout/IconVerticalSolidList"/>
    <dgm:cxn modelId="{C1D9A235-8673-40A8-A55D-000AD48513AA}" srcId="{77B7C8AD-2063-4B59-9511-0DF35E36610D}" destId="{9B91E97F-4C3A-4605-8A7F-BA6E7B93FA79}" srcOrd="0" destOrd="0" parTransId="{4BDC5741-B938-4501-BFFE-22B7AA1B8BF8}" sibTransId="{A141AD0E-5F9E-4730-9AE3-148DEBF35BAA}"/>
    <dgm:cxn modelId="{5758D645-74C9-443B-852F-06E84C795B92}" srcId="{77B7C8AD-2063-4B59-9511-0DF35E36610D}" destId="{8D6BAB59-785B-49C3-B206-7A6509765770}" srcOrd="1" destOrd="0" parTransId="{328BA77D-F0C3-4358-8661-81282347B8C9}" sibTransId="{BECB8585-48ED-4BF2-A905-8DD31DE4F136}"/>
    <dgm:cxn modelId="{1A84CE67-C304-4305-8E6E-EF052EE06CD8}" type="presOf" srcId="{107E1579-85C4-4695-A230-2754E585A008}" destId="{3F69D5CC-5828-446A-A23B-BA7FF5FD4B58}" srcOrd="0" destOrd="0" presId="urn:microsoft.com/office/officeart/2018/2/layout/IconVerticalSolidList"/>
    <dgm:cxn modelId="{D6FFE76E-A62D-4C8B-B925-5EDEBDE13426}" type="presOf" srcId="{FDF2BC87-5AE0-4483-AEED-B9FF0B8E3922}" destId="{4B99B791-8B7D-44A3-B1EB-CFB81D8AAB40}" srcOrd="0" destOrd="1" presId="urn:microsoft.com/office/officeart/2018/2/layout/IconVerticalSolidList"/>
    <dgm:cxn modelId="{CB97DA70-ABBC-4A07-92A5-095F62FFA455}" type="presOf" srcId="{9B91E97F-4C3A-4605-8A7F-BA6E7B93FA79}" destId="{B22E5E0D-81FC-4C52-88ED-A6E0F3A60791}" srcOrd="0" destOrd="0" presId="urn:microsoft.com/office/officeart/2018/2/layout/IconVerticalSolidList"/>
    <dgm:cxn modelId="{9F8992AE-4571-43E7-9819-85ABA1097021}" type="presOf" srcId="{8D6BAB59-785B-49C3-B206-7A6509765770}" destId="{CCD20D07-24F8-4002-B6B7-902FEEF80E0F}" srcOrd="0" destOrd="0" presId="urn:microsoft.com/office/officeart/2018/2/layout/IconVerticalSolidList"/>
    <dgm:cxn modelId="{E90C5CBE-D4ED-4C73-BED6-20682F5CF29E}" srcId="{8D6BAB59-785B-49C3-B206-7A6509765770}" destId="{D099AF1A-5398-4C72-96C0-8522BA673775}" srcOrd="1" destOrd="0" parTransId="{C6976FAB-B2A8-404D-B32B-2708C4A0E488}" sibTransId="{45D9679C-43D6-4A79-944A-E1489B77257A}"/>
    <dgm:cxn modelId="{70609BE0-1129-4E7D-9B1F-3F1CEF450CF1}" type="presOf" srcId="{D099AF1A-5398-4C72-96C0-8522BA673775}" destId="{3F69D5CC-5828-446A-A23B-BA7FF5FD4B58}" srcOrd="0" destOrd="1" presId="urn:microsoft.com/office/officeart/2018/2/layout/IconVerticalSolidList"/>
    <dgm:cxn modelId="{2003BAE7-35A9-4549-B37D-96881052DD3E}" srcId="{8D6BAB59-785B-49C3-B206-7A6509765770}" destId="{107E1579-85C4-4695-A230-2754E585A008}" srcOrd="0" destOrd="0" parTransId="{4F872814-8C6C-4AB7-9C09-938589E3806D}" sibTransId="{86DF3B3B-7583-4F0F-83BE-7A6950C3A160}"/>
    <dgm:cxn modelId="{E1E76AF4-DC97-4779-9AD8-52EA15CAED37}" srcId="{9B91E97F-4C3A-4605-8A7F-BA6E7B93FA79}" destId="{FDF2BC87-5AE0-4483-AEED-B9FF0B8E3922}" srcOrd="1" destOrd="0" parTransId="{A0052DE2-3B1F-4CB3-8B75-B35847EC1A46}" sibTransId="{B658F130-F6DB-45D3-BFA1-1FF0C9210823}"/>
    <dgm:cxn modelId="{AFDA2B22-D943-4712-8C73-E073987A9EE7}" type="presParOf" srcId="{3F0DB6E9-D82A-4FE7-AB89-94B2F11C791F}" destId="{B24BE10C-7316-423E-8AEC-AA2084E61A1A}" srcOrd="0" destOrd="0" presId="urn:microsoft.com/office/officeart/2018/2/layout/IconVerticalSolidList"/>
    <dgm:cxn modelId="{303E7DAE-3829-4D09-9A5F-F9B7E7DE0064}" type="presParOf" srcId="{B24BE10C-7316-423E-8AEC-AA2084E61A1A}" destId="{8B0E8245-4311-4505-8AB7-277B79CF7C3C}" srcOrd="0" destOrd="0" presId="urn:microsoft.com/office/officeart/2018/2/layout/IconVerticalSolidList"/>
    <dgm:cxn modelId="{13D7307F-D5D3-4023-9810-E030AF46E510}" type="presParOf" srcId="{B24BE10C-7316-423E-8AEC-AA2084E61A1A}" destId="{2C7B3628-3EF2-417E-B1C2-28AB85D63794}" srcOrd="1" destOrd="0" presId="urn:microsoft.com/office/officeart/2018/2/layout/IconVerticalSolidList"/>
    <dgm:cxn modelId="{B0C792CF-64ED-4DB1-A5D5-84B222862105}" type="presParOf" srcId="{B24BE10C-7316-423E-8AEC-AA2084E61A1A}" destId="{F4863618-E177-4BE9-89F4-D6B76CBB77B2}" srcOrd="2" destOrd="0" presId="urn:microsoft.com/office/officeart/2018/2/layout/IconVerticalSolidList"/>
    <dgm:cxn modelId="{3A2DFABE-2B6E-45E7-9259-6F2F827F732B}" type="presParOf" srcId="{B24BE10C-7316-423E-8AEC-AA2084E61A1A}" destId="{B22E5E0D-81FC-4C52-88ED-A6E0F3A60791}" srcOrd="3" destOrd="0" presId="urn:microsoft.com/office/officeart/2018/2/layout/IconVerticalSolidList"/>
    <dgm:cxn modelId="{88D15CF0-FEF9-4E1B-B59F-6CD9CC697895}" type="presParOf" srcId="{B24BE10C-7316-423E-8AEC-AA2084E61A1A}" destId="{4B99B791-8B7D-44A3-B1EB-CFB81D8AAB40}" srcOrd="4" destOrd="0" presId="urn:microsoft.com/office/officeart/2018/2/layout/IconVerticalSolidList"/>
    <dgm:cxn modelId="{C7EC240D-E24B-41DF-8D42-28A2ACE41229}" type="presParOf" srcId="{3F0DB6E9-D82A-4FE7-AB89-94B2F11C791F}" destId="{BF1C15A1-8FED-4BCD-A4A1-B1D35498B9AD}" srcOrd="1" destOrd="0" presId="urn:microsoft.com/office/officeart/2018/2/layout/IconVerticalSolidList"/>
    <dgm:cxn modelId="{4DDE42AB-4873-44D4-90B8-E7A79750A8EE}" type="presParOf" srcId="{3F0DB6E9-D82A-4FE7-AB89-94B2F11C791F}" destId="{80703B0E-8C89-4228-AC7B-ACB42557CBF6}" srcOrd="2" destOrd="0" presId="urn:microsoft.com/office/officeart/2018/2/layout/IconVerticalSolidList"/>
    <dgm:cxn modelId="{D564452C-D2D1-4BC5-9E1E-42D4AC33008A}" type="presParOf" srcId="{80703B0E-8C89-4228-AC7B-ACB42557CBF6}" destId="{A22B2CB1-D21C-47BE-87EB-70D41E97BCFD}" srcOrd="0" destOrd="0" presId="urn:microsoft.com/office/officeart/2018/2/layout/IconVerticalSolidList"/>
    <dgm:cxn modelId="{921C3C30-B4B5-46FF-BB09-3964A47259C5}" type="presParOf" srcId="{80703B0E-8C89-4228-AC7B-ACB42557CBF6}" destId="{AF72A0EE-28D2-4BFA-B78E-2DB0E21B02B7}" srcOrd="1" destOrd="0" presId="urn:microsoft.com/office/officeart/2018/2/layout/IconVerticalSolidList"/>
    <dgm:cxn modelId="{C04BA5FF-C3C6-48F2-AE42-C6BE597C9F65}" type="presParOf" srcId="{80703B0E-8C89-4228-AC7B-ACB42557CBF6}" destId="{07616881-E971-4C51-9CCC-3DEE26273007}" srcOrd="2" destOrd="0" presId="urn:microsoft.com/office/officeart/2018/2/layout/IconVerticalSolidList"/>
    <dgm:cxn modelId="{BC26F8AF-3D7B-4B6B-8B62-C5F52A04AE57}" type="presParOf" srcId="{80703B0E-8C89-4228-AC7B-ACB42557CBF6}" destId="{CCD20D07-24F8-4002-B6B7-902FEEF80E0F}" srcOrd="3" destOrd="0" presId="urn:microsoft.com/office/officeart/2018/2/layout/IconVerticalSolidList"/>
    <dgm:cxn modelId="{49E50A44-8799-4A08-9990-6DBBBFB38A32}" type="presParOf" srcId="{80703B0E-8C89-4228-AC7B-ACB42557CBF6}" destId="{3F69D5CC-5828-446A-A23B-BA7FF5FD4B5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37C0FC-10E5-451E-B169-94DF5DA5302A}" type="doc">
      <dgm:prSet loTypeId="urn:microsoft.com/office/officeart/2005/8/layout/process1" loCatId="process" qsTypeId="urn:microsoft.com/office/officeart/2005/8/quickstyle/simple3" qsCatId="simple" csTypeId="urn:microsoft.com/office/officeart/2005/8/colors/accent1_5" csCatId="accent1" phldr="1"/>
      <dgm:spPr/>
    </dgm:pt>
    <dgm:pt modelId="{A8E0F302-24E6-41A9-BBB3-1585C093BD4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Kali VM </a:t>
          </a:r>
          <a:r>
            <a:rPr lang="en-US"/>
            <a:t>generates security events </a:t>
          </a:r>
        </a:p>
      </dgm:t>
    </dgm:pt>
    <dgm:pt modelId="{488D292D-7800-4EED-85BF-F51009E311F3}" type="parTrans" cxnId="{0DB11DD8-6DB2-4498-A5A2-D4DAEFABAC61}">
      <dgm:prSet/>
      <dgm:spPr/>
      <dgm:t>
        <a:bodyPr/>
        <a:lstStyle/>
        <a:p>
          <a:endParaRPr lang="en-US"/>
        </a:p>
      </dgm:t>
    </dgm:pt>
    <dgm:pt modelId="{3C00BFE1-5A7D-42D6-91F5-140680269FE1}" type="sibTrans" cxnId="{0DB11DD8-6DB2-4498-A5A2-D4DAEFABAC61}">
      <dgm:prSet/>
      <dgm:spPr/>
      <dgm:t>
        <a:bodyPr/>
        <a:lstStyle/>
        <a:p>
          <a:endParaRPr lang="en-US"/>
        </a:p>
      </dgm:t>
    </dgm:pt>
    <dgm:pt modelId="{59F9D517-88F3-4095-B8CB-F28C3851DE9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Elastic Agent </a:t>
          </a:r>
          <a:r>
            <a:rPr lang="en-US"/>
            <a:t>collects logs and forwards them</a:t>
          </a:r>
        </a:p>
      </dgm:t>
    </dgm:pt>
    <dgm:pt modelId="{F1213FFD-0136-4340-83E2-A09E516DA6F8}" type="parTrans" cxnId="{79F93698-F388-4F0A-8F47-D049FE6EC3CB}">
      <dgm:prSet/>
      <dgm:spPr/>
      <dgm:t>
        <a:bodyPr/>
        <a:lstStyle/>
        <a:p>
          <a:endParaRPr lang="en-US"/>
        </a:p>
      </dgm:t>
    </dgm:pt>
    <dgm:pt modelId="{936C264B-8FE1-47F8-AA62-58C6BDD2383F}" type="sibTrans" cxnId="{79F93698-F388-4F0A-8F47-D049FE6EC3CB}">
      <dgm:prSet/>
      <dgm:spPr/>
      <dgm:t>
        <a:bodyPr/>
        <a:lstStyle/>
        <a:p>
          <a:endParaRPr lang="en-US"/>
        </a:p>
      </dgm:t>
    </dgm:pt>
    <dgm:pt modelId="{20E94B06-7F81-4A51-AA94-95DED493853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Elastic Cloud </a:t>
          </a:r>
          <a:r>
            <a:rPr lang="en-US"/>
            <a:t>stores, processes, and analyzes logs</a:t>
          </a:r>
        </a:p>
      </dgm:t>
    </dgm:pt>
    <dgm:pt modelId="{B8AB6FC0-4D05-4EE1-BB49-ECACB2F75494}" type="parTrans" cxnId="{80E1F6FA-F468-4F6D-A7FE-DFD55276BFE1}">
      <dgm:prSet/>
      <dgm:spPr/>
      <dgm:t>
        <a:bodyPr/>
        <a:lstStyle/>
        <a:p>
          <a:endParaRPr lang="en-US"/>
        </a:p>
      </dgm:t>
    </dgm:pt>
    <dgm:pt modelId="{22889ECA-7647-4D5A-BC38-9F734D7F06F5}" type="sibTrans" cxnId="{80E1F6FA-F468-4F6D-A7FE-DFD55276BFE1}">
      <dgm:prSet/>
      <dgm:spPr/>
      <dgm:t>
        <a:bodyPr/>
        <a:lstStyle/>
        <a:p>
          <a:endParaRPr lang="en-US"/>
        </a:p>
      </dgm:t>
    </dgm:pt>
    <dgm:pt modelId="{C60B6B4A-D440-48B1-BF2F-DFC2BD0ABD6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/>
            <a:t>Dashboards </a:t>
          </a:r>
          <a:r>
            <a:rPr lang="en-US"/>
            <a:t>and alerts in </a:t>
          </a:r>
          <a:r>
            <a:rPr lang="en-US" b="1"/>
            <a:t>Kibana</a:t>
          </a:r>
          <a:r>
            <a:rPr lang="en-US"/>
            <a:t> visualize results.</a:t>
          </a:r>
        </a:p>
      </dgm:t>
    </dgm:pt>
    <dgm:pt modelId="{6649ECCD-8E88-4E19-ACD6-1709709D8938}" type="parTrans" cxnId="{446C3021-22BB-42E9-B45E-B9BB2990B784}">
      <dgm:prSet/>
      <dgm:spPr/>
      <dgm:t>
        <a:bodyPr/>
        <a:lstStyle/>
        <a:p>
          <a:endParaRPr lang="en-US"/>
        </a:p>
      </dgm:t>
    </dgm:pt>
    <dgm:pt modelId="{9AA5A948-D667-4454-AEFF-48959EB7EF6B}" type="sibTrans" cxnId="{446C3021-22BB-42E9-B45E-B9BB2990B784}">
      <dgm:prSet/>
      <dgm:spPr/>
      <dgm:t>
        <a:bodyPr/>
        <a:lstStyle/>
        <a:p>
          <a:endParaRPr lang="en-US"/>
        </a:p>
      </dgm:t>
    </dgm:pt>
    <dgm:pt modelId="{0E83F3A2-5B19-4AB2-84C1-625B75AEAACD}" type="pres">
      <dgm:prSet presAssocID="{5737C0FC-10E5-451E-B169-94DF5DA5302A}" presName="Name0" presStyleCnt="0">
        <dgm:presLayoutVars>
          <dgm:dir/>
          <dgm:resizeHandles val="exact"/>
        </dgm:presLayoutVars>
      </dgm:prSet>
      <dgm:spPr/>
    </dgm:pt>
    <dgm:pt modelId="{A47A9286-4E79-4716-AEFD-A0510B3C1EFD}" type="pres">
      <dgm:prSet presAssocID="{A8E0F302-24E6-41A9-BBB3-1585C093BD40}" presName="node" presStyleLbl="node1" presStyleIdx="0" presStyleCnt="4">
        <dgm:presLayoutVars>
          <dgm:bulletEnabled val="1"/>
        </dgm:presLayoutVars>
      </dgm:prSet>
      <dgm:spPr/>
    </dgm:pt>
    <dgm:pt modelId="{0B0B1FCA-8D22-4AEF-B0D7-28C3AB90CB00}" type="pres">
      <dgm:prSet presAssocID="{3C00BFE1-5A7D-42D6-91F5-140680269FE1}" presName="sibTrans" presStyleLbl="sibTrans2D1" presStyleIdx="0" presStyleCnt="3"/>
      <dgm:spPr/>
    </dgm:pt>
    <dgm:pt modelId="{B2245844-FEEB-4332-AA65-7434E7CA227D}" type="pres">
      <dgm:prSet presAssocID="{3C00BFE1-5A7D-42D6-91F5-140680269FE1}" presName="connectorText" presStyleLbl="sibTrans2D1" presStyleIdx="0" presStyleCnt="3"/>
      <dgm:spPr/>
    </dgm:pt>
    <dgm:pt modelId="{65BFBFEB-2E83-4564-8A9C-52EDFBCC1648}" type="pres">
      <dgm:prSet presAssocID="{59F9D517-88F3-4095-B8CB-F28C3851DE9B}" presName="node" presStyleLbl="node1" presStyleIdx="1" presStyleCnt="4">
        <dgm:presLayoutVars>
          <dgm:bulletEnabled val="1"/>
        </dgm:presLayoutVars>
      </dgm:prSet>
      <dgm:spPr/>
    </dgm:pt>
    <dgm:pt modelId="{77A294AE-E59F-4ECC-8827-265A5F14F66E}" type="pres">
      <dgm:prSet presAssocID="{936C264B-8FE1-47F8-AA62-58C6BDD2383F}" presName="sibTrans" presStyleLbl="sibTrans2D1" presStyleIdx="1" presStyleCnt="3"/>
      <dgm:spPr/>
    </dgm:pt>
    <dgm:pt modelId="{F68E0297-72C8-435A-9BE2-1A302EF5DFDB}" type="pres">
      <dgm:prSet presAssocID="{936C264B-8FE1-47F8-AA62-58C6BDD2383F}" presName="connectorText" presStyleLbl="sibTrans2D1" presStyleIdx="1" presStyleCnt="3"/>
      <dgm:spPr/>
    </dgm:pt>
    <dgm:pt modelId="{4B044B3C-5DCB-4DA2-9722-22655DCDB792}" type="pres">
      <dgm:prSet presAssocID="{20E94B06-7F81-4A51-AA94-95DED4938534}" presName="node" presStyleLbl="node1" presStyleIdx="2" presStyleCnt="4">
        <dgm:presLayoutVars>
          <dgm:bulletEnabled val="1"/>
        </dgm:presLayoutVars>
      </dgm:prSet>
      <dgm:spPr/>
    </dgm:pt>
    <dgm:pt modelId="{387F90C4-F158-4A8A-9A2A-1655F42D0FF1}" type="pres">
      <dgm:prSet presAssocID="{22889ECA-7647-4D5A-BC38-9F734D7F06F5}" presName="sibTrans" presStyleLbl="sibTrans2D1" presStyleIdx="2" presStyleCnt="3"/>
      <dgm:spPr/>
    </dgm:pt>
    <dgm:pt modelId="{71A0C242-B5AC-4348-86EC-85214BEF1645}" type="pres">
      <dgm:prSet presAssocID="{22889ECA-7647-4D5A-BC38-9F734D7F06F5}" presName="connectorText" presStyleLbl="sibTrans2D1" presStyleIdx="2" presStyleCnt="3"/>
      <dgm:spPr/>
    </dgm:pt>
    <dgm:pt modelId="{028949C8-9566-40BC-B60B-4E43BD7038C0}" type="pres">
      <dgm:prSet presAssocID="{C60B6B4A-D440-48B1-BF2F-DFC2BD0ABD63}" presName="node" presStyleLbl="node1" presStyleIdx="3" presStyleCnt="4">
        <dgm:presLayoutVars>
          <dgm:bulletEnabled val="1"/>
        </dgm:presLayoutVars>
      </dgm:prSet>
      <dgm:spPr/>
    </dgm:pt>
  </dgm:ptLst>
  <dgm:cxnLst>
    <dgm:cxn modelId="{3FFB7006-C103-46AD-BAE8-11CFB8CDC733}" type="presOf" srcId="{22889ECA-7647-4D5A-BC38-9F734D7F06F5}" destId="{387F90C4-F158-4A8A-9A2A-1655F42D0FF1}" srcOrd="0" destOrd="0" presId="urn:microsoft.com/office/officeart/2005/8/layout/process1"/>
    <dgm:cxn modelId="{8DBBF719-AA0A-4EC8-9B21-4DD162CB1A92}" type="presOf" srcId="{3C00BFE1-5A7D-42D6-91F5-140680269FE1}" destId="{B2245844-FEEB-4332-AA65-7434E7CA227D}" srcOrd="1" destOrd="0" presId="urn:microsoft.com/office/officeart/2005/8/layout/process1"/>
    <dgm:cxn modelId="{4120301C-CEA4-4BB4-88C9-4A6DCBB05A9A}" type="presOf" srcId="{C60B6B4A-D440-48B1-BF2F-DFC2BD0ABD63}" destId="{028949C8-9566-40BC-B60B-4E43BD7038C0}" srcOrd="0" destOrd="0" presId="urn:microsoft.com/office/officeart/2005/8/layout/process1"/>
    <dgm:cxn modelId="{446C3021-22BB-42E9-B45E-B9BB2990B784}" srcId="{5737C0FC-10E5-451E-B169-94DF5DA5302A}" destId="{C60B6B4A-D440-48B1-BF2F-DFC2BD0ABD63}" srcOrd="3" destOrd="0" parTransId="{6649ECCD-8E88-4E19-ACD6-1709709D8938}" sibTransId="{9AA5A948-D667-4454-AEFF-48959EB7EF6B}"/>
    <dgm:cxn modelId="{344F9F27-C546-4267-89FD-4421D829EE0D}" type="presOf" srcId="{5737C0FC-10E5-451E-B169-94DF5DA5302A}" destId="{0E83F3A2-5B19-4AB2-84C1-625B75AEAACD}" srcOrd="0" destOrd="0" presId="urn:microsoft.com/office/officeart/2005/8/layout/process1"/>
    <dgm:cxn modelId="{18EAE93B-664A-46AA-BD08-828F09E75E36}" type="presOf" srcId="{3C00BFE1-5A7D-42D6-91F5-140680269FE1}" destId="{0B0B1FCA-8D22-4AEF-B0D7-28C3AB90CB00}" srcOrd="0" destOrd="0" presId="urn:microsoft.com/office/officeart/2005/8/layout/process1"/>
    <dgm:cxn modelId="{37C90F4A-E2BA-408D-B095-8FE48F9F90C1}" type="presOf" srcId="{A8E0F302-24E6-41A9-BBB3-1585C093BD40}" destId="{A47A9286-4E79-4716-AEFD-A0510B3C1EFD}" srcOrd="0" destOrd="0" presId="urn:microsoft.com/office/officeart/2005/8/layout/process1"/>
    <dgm:cxn modelId="{E75D2051-520C-487B-9805-3AB0CC8B7EA1}" type="presOf" srcId="{20E94B06-7F81-4A51-AA94-95DED4938534}" destId="{4B044B3C-5DCB-4DA2-9722-22655DCDB792}" srcOrd="0" destOrd="0" presId="urn:microsoft.com/office/officeart/2005/8/layout/process1"/>
    <dgm:cxn modelId="{799E1057-8553-4C43-88E6-DB40A58F564D}" type="presOf" srcId="{59F9D517-88F3-4095-B8CB-F28C3851DE9B}" destId="{65BFBFEB-2E83-4564-8A9C-52EDFBCC1648}" srcOrd="0" destOrd="0" presId="urn:microsoft.com/office/officeart/2005/8/layout/process1"/>
    <dgm:cxn modelId="{A7A23F89-37A5-444C-8669-F9CC81997525}" type="presOf" srcId="{936C264B-8FE1-47F8-AA62-58C6BDD2383F}" destId="{F68E0297-72C8-435A-9BE2-1A302EF5DFDB}" srcOrd="1" destOrd="0" presId="urn:microsoft.com/office/officeart/2005/8/layout/process1"/>
    <dgm:cxn modelId="{79F93698-F388-4F0A-8F47-D049FE6EC3CB}" srcId="{5737C0FC-10E5-451E-B169-94DF5DA5302A}" destId="{59F9D517-88F3-4095-B8CB-F28C3851DE9B}" srcOrd="1" destOrd="0" parTransId="{F1213FFD-0136-4340-83E2-A09E516DA6F8}" sibTransId="{936C264B-8FE1-47F8-AA62-58C6BDD2383F}"/>
    <dgm:cxn modelId="{0DB11DD8-6DB2-4498-A5A2-D4DAEFABAC61}" srcId="{5737C0FC-10E5-451E-B169-94DF5DA5302A}" destId="{A8E0F302-24E6-41A9-BBB3-1585C093BD40}" srcOrd="0" destOrd="0" parTransId="{488D292D-7800-4EED-85BF-F51009E311F3}" sibTransId="{3C00BFE1-5A7D-42D6-91F5-140680269FE1}"/>
    <dgm:cxn modelId="{3E3878EF-265C-4DA3-A5F0-D522DB911547}" type="presOf" srcId="{936C264B-8FE1-47F8-AA62-58C6BDD2383F}" destId="{77A294AE-E59F-4ECC-8827-265A5F14F66E}" srcOrd="0" destOrd="0" presId="urn:microsoft.com/office/officeart/2005/8/layout/process1"/>
    <dgm:cxn modelId="{80E1F6FA-F468-4F6D-A7FE-DFD55276BFE1}" srcId="{5737C0FC-10E5-451E-B169-94DF5DA5302A}" destId="{20E94B06-7F81-4A51-AA94-95DED4938534}" srcOrd="2" destOrd="0" parTransId="{B8AB6FC0-4D05-4EE1-BB49-ECACB2F75494}" sibTransId="{22889ECA-7647-4D5A-BC38-9F734D7F06F5}"/>
    <dgm:cxn modelId="{31E337FF-13EA-4C5D-B995-9023F81CC7AA}" type="presOf" srcId="{22889ECA-7647-4D5A-BC38-9F734D7F06F5}" destId="{71A0C242-B5AC-4348-86EC-85214BEF1645}" srcOrd="1" destOrd="0" presId="urn:microsoft.com/office/officeart/2005/8/layout/process1"/>
    <dgm:cxn modelId="{EDD8B673-6870-4DE0-B623-A9EB5A079838}" type="presParOf" srcId="{0E83F3A2-5B19-4AB2-84C1-625B75AEAACD}" destId="{A47A9286-4E79-4716-AEFD-A0510B3C1EFD}" srcOrd="0" destOrd="0" presId="urn:microsoft.com/office/officeart/2005/8/layout/process1"/>
    <dgm:cxn modelId="{3EA17E40-7009-4B82-B365-4B09A745C7F0}" type="presParOf" srcId="{0E83F3A2-5B19-4AB2-84C1-625B75AEAACD}" destId="{0B0B1FCA-8D22-4AEF-B0D7-28C3AB90CB00}" srcOrd="1" destOrd="0" presId="urn:microsoft.com/office/officeart/2005/8/layout/process1"/>
    <dgm:cxn modelId="{6BFC0A93-62FA-4348-849A-2E8FC26B2DE1}" type="presParOf" srcId="{0B0B1FCA-8D22-4AEF-B0D7-28C3AB90CB00}" destId="{B2245844-FEEB-4332-AA65-7434E7CA227D}" srcOrd="0" destOrd="0" presId="urn:microsoft.com/office/officeart/2005/8/layout/process1"/>
    <dgm:cxn modelId="{9CD3117F-3997-4BAE-A509-BD24F8A2064D}" type="presParOf" srcId="{0E83F3A2-5B19-4AB2-84C1-625B75AEAACD}" destId="{65BFBFEB-2E83-4564-8A9C-52EDFBCC1648}" srcOrd="2" destOrd="0" presId="urn:microsoft.com/office/officeart/2005/8/layout/process1"/>
    <dgm:cxn modelId="{3D1C2601-8C8F-4803-964C-F25F422015CA}" type="presParOf" srcId="{0E83F3A2-5B19-4AB2-84C1-625B75AEAACD}" destId="{77A294AE-E59F-4ECC-8827-265A5F14F66E}" srcOrd="3" destOrd="0" presId="urn:microsoft.com/office/officeart/2005/8/layout/process1"/>
    <dgm:cxn modelId="{78252002-93F7-4FC6-86D3-B8C8601967AD}" type="presParOf" srcId="{77A294AE-E59F-4ECC-8827-265A5F14F66E}" destId="{F68E0297-72C8-435A-9BE2-1A302EF5DFDB}" srcOrd="0" destOrd="0" presId="urn:microsoft.com/office/officeart/2005/8/layout/process1"/>
    <dgm:cxn modelId="{4FAD04FD-261C-4265-A422-518E8562F03A}" type="presParOf" srcId="{0E83F3A2-5B19-4AB2-84C1-625B75AEAACD}" destId="{4B044B3C-5DCB-4DA2-9722-22655DCDB792}" srcOrd="4" destOrd="0" presId="urn:microsoft.com/office/officeart/2005/8/layout/process1"/>
    <dgm:cxn modelId="{8110B060-E01F-427D-B2AD-41435BD93E91}" type="presParOf" srcId="{0E83F3A2-5B19-4AB2-84C1-625B75AEAACD}" destId="{387F90C4-F158-4A8A-9A2A-1655F42D0FF1}" srcOrd="5" destOrd="0" presId="urn:microsoft.com/office/officeart/2005/8/layout/process1"/>
    <dgm:cxn modelId="{FE186695-6E57-42CB-8FBE-8AAA838DD637}" type="presParOf" srcId="{387F90C4-F158-4A8A-9A2A-1655F42D0FF1}" destId="{71A0C242-B5AC-4348-86EC-85214BEF1645}" srcOrd="0" destOrd="0" presId="urn:microsoft.com/office/officeart/2005/8/layout/process1"/>
    <dgm:cxn modelId="{425C160F-5415-44CB-966C-21DE7733FA77}" type="presParOf" srcId="{0E83F3A2-5B19-4AB2-84C1-625B75AEAACD}" destId="{028949C8-9566-40BC-B60B-4E43BD7038C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1ADF9-484D-48D7-A5D3-2E5EE617698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172514-DCED-474F-8B7E-B2EC47D4BA05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Manuals Developed:</a:t>
          </a:r>
        </a:p>
      </dgm:t>
    </dgm:pt>
    <dgm:pt modelId="{203347C4-0364-4F34-91B3-C4447581054E}" type="parTrans" cxnId="{66943D08-200D-4BCA-AB3F-E543F11231C5}">
      <dgm:prSet/>
      <dgm:spPr/>
      <dgm:t>
        <a:bodyPr/>
        <a:lstStyle/>
        <a:p>
          <a:endParaRPr lang="en-US"/>
        </a:p>
      </dgm:t>
    </dgm:pt>
    <dgm:pt modelId="{5C0C51D7-3B00-4E4E-A896-0F4DDC10D922}" type="sibTrans" cxnId="{66943D08-200D-4BCA-AB3F-E543F11231C5}">
      <dgm:prSet/>
      <dgm:spPr/>
      <dgm:t>
        <a:bodyPr/>
        <a:lstStyle/>
        <a:p>
          <a:endParaRPr lang="en-US"/>
        </a:p>
      </dgm:t>
    </dgm:pt>
    <dgm:pt modelId="{AB3E5C9F-AF6D-487D-B70A-695F366B007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Installation and configuration guides.</a:t>
          </a:r>
        </a:p>
      </dgm:t>
    </dgm:pt>
    <dgm:pt modelId="{736825D1-6D9B-4903-B8C2-75883C8D7EB1}" type="parTrans" cxnId="{C93B9E42-9A65-4D7C-A6F6-266B7D6BCCE6}">
      <dgm:prSet/>
      <dgm:spPr/>
      <dgm:t>
        <a:bodyPr/>
        <a:lstStyle/>
        <a:p>
          <a:endParaRPr lang="en-US"/>
        </a:p>
      </dgm:t>
    </dgm:pt>
    <dgm:pt modelId="{3A6D449E-0590-4BB7-B520-8A24071FC031}" type="sibTrans" cxnId="{C93B9E42-9A65-4D7C-A6F6-266B7D6BCCE6}">
      <dgm:prSet/>
      <dgm:spPr/>
      <dgm:t>
        <a:bodyPr/>
        <a:lstStyle/>
        <a:p>
          <a:endParaRPr lang="en-US"/>
        </a:p>
      </dgm:t>
    </dgm:pt>
    <dgm:pt modelId="{E337E1C8-DA78-4F06-881F-54A754F81B41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Troubleshooting tips for common issues.</a:t>
          </a:r>
        </a:p>
      </dgm:t>
    </dgm:pt>
    <dgm:pt modelId="{682E8D66-56E9-4CD8-9E91-52769A68085B}" type="parTrans" cxnId="{CD660E32-FFB2-4ABB-98E0-C567D6E7BE73}">
      <dgm:prSet/>
      <dgm:spPr/>
      <dgm:t>
        <a:bodyPr/>
        <a:lstStyle/>
        <a:p>
          <a:endParaRPr lang="en-US"/>
        </a:p>
      </dgm:t>
    </dgm:pt>
    <dgm:pt modelId="{63C1FBB1-ADB0-4FCD-AFAE-8D885B40CB82}" type="sibTrans" cxnId="{CD660E32-FFB2-4ABB-98E0-C567D6E7BE73}">
      <dgm:prSet/>
      <dgm:spPr/>
      <dgm:t>
        <a:bodyPr/>
        <a:lstStyle/>
        <a:p>
          <a:endParaRPr lang="en-US"/>
        </a:p>
      </dgm:t>
    </dgm:pt>
    <dgm:pt modelId="{AC8101F0-F64E-429F-8DDC-396C8EA1E5D0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Training:</a:t>
          </a:r>
        </a:p>
      </dgm:t>
    </dgm:pt>
    <dgm:pt modelId="{EA4E076E-E16C-4935-B360-34337F92C34E}" type="parTrans" cxnId="{B5903F45-C2D5-4D31-8D76-BAB6294BAC6E}">
      <dgm:prSet/>
      <dgm:spPr/>
      <dgm:t>
        <a:bodyPr/>
        <a:lstStyle/>
        <a:p>
          <a:endParaRPr lang="en-US"/>
        </a:p>
      </dgm:t>
    </dgm:pt>
    <dgm:pt modelId="{6C75081D-B6C2-4FAD-BFD2-CE1362345849}" type="sibTrans" cxnId="{B5903F45-C2D5-4D31-8D76-BAB6294BAC6E}">
      <dgm:prSet/>
      <dgm:spPr/>
      <dgm:t>
        <a:bodyPr/>
        <a:lstStyle/>
        <a:p>
          <a:endParaRPr lang="en-US"/>
        </a:p>
      </dgm:t>
    </dgm:pt>
    <dgm:pt modelId="{1CBA9D0C-4D26-4CF9-80B2-B009BA402116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Webinars and hands-on workshops focusing on Elastic SIEM.</a:t>
          </a:r>
        </a:p>
      </dgm:t>
    </dgm:pt>
    <dgm:pt modelId="{E1F56A82-9BDF-4BCB-860D-65BB4FEF673E}" type="parTrans" cxnId="{A894F68B-ADE2-446B-B62F-0074B694C475}">
      <dgm:prSet/>
      <dgm:spPr/>
      <dgm:t>
        <a:bodyPr/>
        <a:lstStyle/>
        <a:p>
          <a:endParaRPr lang="en-US"/>
        </a:p>
      </dgm:t>
    </dgm:pt>
    <dgm:pt modelId="{7946FE46-73E1-4E2A-BD18-AFCA60540B9A}" type="sibTrans" cxnId="{A894F68B-ADE2-446B-B62F-0074B694C475}">
      <dgm:prSet/>
      <dgm:spPr/>
      <dgm:t>
        <a:bodyPr/>
        <a:lstStyle/>
        <a:p>
          <a:endParaRPr lang="en-US"/>
        </a:p>
      </dgm:t>
    </dgm:pt>
    <dgm:pt modelId="{97AB5EA3-E83A-4ADB-B4B4-443C82E2F4C9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Key Content: Threat detection exercises, dashboard usage, and response simulations.</a:t>
          </a:r>
        </a:p>
      </dgm:t>
    </dgm:pt>
    <dgm:pt modelId="{01A20578-2B16-4283-A839-18C69922C7F9}" type="parTrans" cxnId="{2EA1AB63-81C3-48EF-8BE4-6B2017F049AA}">
      <dgm:prSet/>
      <dgm:spPr/>
      <dgm:t>
        <a:bodyPr/>
        <a:lstStyle/>
        <a:p>
          <a:endParaRPr lang="en-US"/>
        </a:p>
      </dgm:t>
    </dgm:pt>
    <dgm:pt modelId="{0900C748-C1D0-43C4-8EC8-23BC74686089}" type="sibTrans" cxnId="{2EA1AB63-81C3-48EF-8BE4-6B2017F049AA}">
      <dgm:prSet/>
      <dgm:spPr/>
      <dgm:t>
        <a:bodyPr/>
        <a:lstStyle/>
        <a:p>
          <a:endParaRPr lang="en-US"/>
        </a:p>
      </dgm:t>
    </dgm:pt>
    <dgm:pt modelId="{A4254F53-6C00-4047-8B04-9857466154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Support Channels:</a:t>
          </a:r>
          <a:endParaRPr lang="en-US" b="0" dirty="0"/>
        </a:p>
      </dgm:t>
    </dgm:pt>
    <dgm:pt modelId="{ED1D8FA6-B98A-4AB8-B9F7-DF9B8BC0FF0A}" type="parTrans" cxnId="{BE8DA559-3C07-4122-AB1A-FD0C14489636}">
      <dgm:prSet/>
      <dgm:spPr/>
      <dgm:t>
        <a:bodyPr/>
        <a:lstStyle/>
        <a:p>
          <a:endParaRPr lang="en-US"/>
        </a:p>
      </dgm:t>
    </dgm:pt>
    <dgm:pt modelId="{318984A5-5152-4E6D-8BFF-4A863826A618}" type="sibTrans" cxnId="{BE8DA559-3C07-4122-AB1A-FD0C14489636}">
      <dgm:prSet/>
      <dgm:spPr/>
      <dgm:t>
        <a:bodyPr/>
        <a:lstStyle/>
        <a:p>
          <a:endParaRPr lang="en-US"/>
        </a:p>
      </dgm:t>
    </dgm:pt>
    <dgm:pt modelId="{FE269186-1E71-430C-BAE0-74F22764EA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Email, live chat, and a community forum.</a:t>
          </a:r>
        </a:p>
      </dgm:t>
    </dgm:pt>
    <dgm:pt modelId="{0961E13E-5641-4F94-90B8-85E4ED1F8134}" type="parTrans" cxnId="{09231EFD-618C-47FC-A00D-A35FF1778AAB}">
      <dgm:prSet/>
      <dgm:spPr/>
      <dgm:t>
        <a:bodyPr/>
        <a:lstStyle/>
        <a:p>
          <a:endParaRPr lang="en-US"/>
        </a:p>
      </dgm:t>
    </dgm:pt>
    <dgm:pt modelId="{06EA93C5-E282-46AD-BD8C-6D22BD40AE6F}" type="sibTrans" cxnId="{09231EFD-618C-47FC-A00D-A35FF1778AAB}">
      <dgm:prSet/>
      <dgm:spPr/>
      <dgm:t>
        <a:bodyPr/>
        <a:lstStyle/>
        <a:p>
          <a:endParaRPr lang="en-US"/>
        </a:p>
      </dgm:t>
    </dgm:pt>
    <dgm:pt modelId="{D929D71D-E2F3-4B02-BD1D-A7025646956F}" type="pres">
      <dgm:prSet presAssocID="{3221ADF9-484D-48D7-A5D3-2E5EE6176986}" presName="root" presStyleCnt="0">
        <dgm:presLayoutVars>
          <dgm:dir/>
          <dgm:resizeHandles val="exact"/>
        </dgm:presLayoutVars>
      </dgm:prSet>
      <dgm:spPr/>
    </dgm:pt>
    <dgm:pt modelId="{16C7A318-A083-4D3F-99A9-56019E1BBF1D}" type="pres">
      <dgm:prSet presAssocID="{5E172514-DCED-474F-8B7E-B2EC47D4BA05}" presName="compNode" presStyleCnt="0"/>
      <dgm:spPr/>
    </dgm:pt>
    <dgm:pt modelId="{FD0C1205-07EE-437C-8682-9930D515528D}" type="pres">
      <dgm:prSet presAssocID="{5E172514-DCED-474F-8B7E-B2EC47D4BA05}" presName="iconRect" presStyleLbl="node1" presStyleIdx="0" presStyleCnt="3" custLinFactNeighborX="96410" custLinFactNeighborY="569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7060E5F-9F12-4E79-ABB9-0C94A0AE98CD}" type="pres">
      <dgm:prSet presAssocID="{5E172514-DCED-474F-8B7E-B2EC47D4BA05}" presName="iconSpace" presStyleCnt="0"/>
      <dgm:spPr/>
    </dgm:pt>
    <dgm:pt modelId="{4A5173AF-56C1-4261-805C-18F8F60193F1}" type="pres">
      <dgm:prSet presAssocID="{5E172514-DCED-474F-8B7E-B2EC47D4BA05}" presName="parTx" presStyleLbl="revTx" presStyleIdx="0" presStyleCnt="6">
        <dgm:presLayoutVars>
          <dgm:chMax val="0"/>
          <dgm:chPref val="0"/>
        </dgm:presLayoutVars>
      </dgm:prSet>
      <dgm:spPr/>
    </dgm:pt>
    <dgm:pt modelId="{9BA13CA0-0706-46AE-AB54-1EC6478D7D30}" type="pres">
      <dgm:prSet presAssocID="{5E172514-DCED-474F-8B7E-B2EC47D4BA05}" presName="txSpace" presStyleCnt="0"/>
      <dgm:spPr/>
    </dgm:pt>
    <dgm:pt modelId="{BD8B2B59-6CC9-4694-8730-9A18B0DFD8C7}" type="pres">
      <dgm:prSet presAssocID="{5E172514-DCED-474F-8B7E-B2EC47D4BA05}" presName="desTx" presStyleLbl="revTx" presStyleIdx="1" presStyleCnt="6" custLinFactNeighborX="-183" custLinFactNeighborY="11504">
        <dgm:presLayoutVars/>
      </dgm:prSet>
      <dgm:spPr/>
    </dgm:pt>
    <dgm:pt modelId="{0C90E5E2-E855-4C18-93A3-387888936BA3}" type="pres">
      <dgm:prSet presAssocID="{5C0C51D7-3B00-4E4E-A896-0F4DDC10D922}" presName="sibTrans" presStyleCnt="0"/>
      <dgm:spPr/>
    </dgm:pt>
    <dgm:pt modelId="{B045FDA5-6988-44F0-895A-2D47B7C0846B}" type="pres">
      <dgm:prSet presAssocID="{AC8101F0-F64E-429F-8DDC-396C8EA1E5D0}" presName="compNode" presStyleCnt="0"/>
      <dgm:spPr/>
    </dgm:pt>
    <dgm:pt modelId="{AF593076-BAAF-47F5-8C7F-21CC118AF750}" type="pres">
      <dgm:prSet presAssocID="{AC8101F0-F64E-429F-8DDC-396C8EA1E5D0}" presName="iconRect" presStyleLbl="node1" presStyleIdx="1" presStyleCnt="3" custLinFactNeighborX="92857" custLinFactNeighborY="357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436726D-53DD-4D70-8AA9-3FF8FE39E374}" type="pres">
      <dgm:prSet presAssocID="{AC8101F0-F64E-429F-8DDC-396C8EA1E5D0}" presName="iconSpace" presStyleCnt="0"/>
      <dgm:spPr/>
    </dgm:pt>
    <dgm:pt modelId="{9542889A-9F8F-46EA-B2D2-5B5068BCF6B1}" type="pres">
      <dgm:prSet presAssocID="{AC8101F0-F64E-429F-8DDC-396C8EA1E5D0}" presName="parTx" presStyleLbl="revTx" presStyleIdx="2" presStyleCnt="6">
        <dgm:presLayoutVars>
          <dgm:chMax val="0"/>
          <dgm:chPref val="0"/>
        </dgm:presLayoutVars>
      </dgm:prSet>
      <dgm:spPr/>
    </dgm:pt>
    <dgm:pt modelId="{38A82973-7B28-4029-BF3E-E8691249C814}" type="pres">
      <dgm:prSet presAssocID="{AC8101F0-F64E-429F-8DDC-396C8EA1E5D0}" presName="txSpace" presStyleCnt="0"/>
      <dgm:spPr/>
    </dgm:pt>
    <dgm:pt modelId="{C12266F4-734E-4AA9-B13C-7593D07794A6}" type="pres">
      <dgm:prSet presAssocID="{AC8101F0-F64E-429F-8DDC-396C8EA1E5D0}" presName="desTx" presStyleLbl="revTx" presStyleIdx="3" presStyleCnt="6" custLinFactNeighborX="2916" custLinFactNeighborY="11504">
        <dgm:presLayoutVars/>
      </dgm:prSet>
      <dgm:spPr/>
    </dgm:pt>
    <dgm:pt modelId="{FFE08C15-66F1-47ED-BB7D-5A4A04B5A627}" type="pres">
      <dgm:prSet presAssocID="{6C75081D-B6C2-4FAD-BFD2-CE1362345849}" presName="sibTrans" presStyleCnt="0"/>
      <dgm:spPr/>
    </dgm:pt>
    <dgm:pt modelId="{D98C0DCC-184A-48C0-9184-8674717E3021}" type="pres">
      <dgm:prSet presAssocID="{A4254F53-6C00-4047-8B04-98574661541E}" presName="compNode" presStyleCnt="0"/>
      <dgm:spPr/>
    </dgm:pt>
    <dgm:pt modelId="{503C6D10-4FD7-455D-AA67-E4254A3DF850}" type="pres">
      <dgm:prSet presAssocID="{A4254F53-6C00-4047-8B04-98574661541E}" presName="iconRect" presStyleLbl="node1" presStyleIdx="2" presStyleCnt="3" custLinFactNeighborX="61893" custLinFactNeighborY="455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8AF8E2B-78C3-4AE2-9AC6-59C687BE7E12}" type="pres">
      <dgm:prSet presAssocID="{A4254F53-6C00-4047-8B04-98574661541E}" presName="iconSpace" presStyleCnt="0"/>
      <dgm:spPr/>
    </dgm:pt>
    <dgm:pt modelId="{5D0F258A-A051-4A44-A210-28EA6968BE1A}" type="pres">
      <dgm:prSet presAssocID="{A4254F53-6C00-4047-8B04-98574661541E}" presName="parTx" presStyleLbl="revTx" presStyleIdx="4" presStyleCnt="6">
        <dgm:presLayoutVars>
          <dgm:chMax val="0"/>
          <dgm:chPref val="0"/>
        </dgm:presLayoutVars>
      </dgm:prSet>
      <dgm:spPr/>
    </dgm:pt>
    <dgm:pt modelId="{A9DCE156-4C62-4A3B-9BCC-E850B093BFEA}" type="pres">
      <dgm:prSet presAssocID="{A4254F53-6C00-4047-8B04-98574661541E}" presName="txSpace" presStyleCnt="0"/>
      <dgm:spPr/>
    </dgm:pt>
    <dgm:pt modelId="{D8C1FBC6-2178-45DA-8A6B-544EB7B3F993}" type="pres">
      <dgm:prSet presAssocID="{A4254F53-6C00-4047-8B04-98574661541E}" presName="desTx" presStyleLbl="revTx" presStyleIdx="5" presStyleCnt="6" custLinFactNeighborX="183" custLinFactNeighborY="16359">
        <dgm:presLayoutVars/>
      </dgm:prSet>
      <dgm:spPr/>
    </dgm:pt>
  </dgm:ptLst>
  <dgm:cxnLst>
    <dgm:cxn modelId="{66943D08-200D-4BCA-AB3F-E543F11231C5}" srcId="{3221ADF9-484D-48D7-A5D3-2E5EE6176986}" destId="{5E172514-DCED-474F-8B7E-B2EC47D4BA05}" srcOrd="0" destOrd="0" parTransId="{203347C4-0364-4F34-91B3-C4447581054E}" sibTransId="{5C0C51D7-3B00-4E4E-A896-0F4DDC10D922}"/>
    <dgm:cxn modelId="{CD660E32-FFB2-4ABB-98E0-C567D6E7BE73}" srcId="{5E172514-DCED-474F-8B7E-B2EC47D4BA05}" destId="{E337E1C8-DA78-4F06-881F-54A754F81B41}" srcOrd="1" destOrd="0" parTransId="{682E8D66-56E9-4CD8-9E91-52769A68085B}" sibTransId="{63C1FBB1-ADB0-4FCD-AFAE-8D885B40CB82}"/>
    <dgm:cxn modelId="{41AD4B40-C4E0-4B22-AF12-907DD275A4AC}" type="presOf" srcId="{AB3E5C9F-AF6D-487D-B70A-695F366B0073}" destId="{BD8B2B59-6CC9-4694-8730-9A18B0DFD8C7}" srcOrd="0" destOrd="0" presId="urn:microsoft.com/office/officeart/2018/2/layout/IconLabelDescriptionList"/>
    <dgm:cxn modelId="{C93B9E42-9A65-4D7C-A6F6-266B7D6BCCE6}" srcId="{5E172514-DCED-474F-8B7E-B2EC47D4BA05}" destId="{AB3E5C9F-AF6D-487D-B70A-695F366B0073}" srcOrd="0" destOrd="0" parTransId="{736825D1-6D9B-4903-B8C2-75883C8D7EB1}" sibTransId="{3A6D449E-0590-4BB7-B520-8A24071FC031}"/>
    <dgm:cxn modelId="{2EA1AB63-81C3-48EF-8BE4-6B2017F049AA}" srcId="{AC8101F0-F64E-429F-8DDC-396C8EA1E5D0}" destId="{97AB5EA3-E83A-4ADB-B4B4-443C82E2F4C9}" srcOrd="1" destOrd="0" parTransId="{01A20578-2B16-4283-A839-18C69922C7F9}" sibTransId="{0900C748-C1D0-43C4-8EC8-23BC74686089}"/>
    <dgm:cxn modelId="{B5903F45-C2D5-4D31-8D76-BAB6294BAC6E}" srcId="{3221ADF9-484D-48D7-A5D3-2E5EE6176986}" destId="{AC8101F0-F64E-429F-8DDC-396C8EA1E5D0}" srcOrd="1" destOrd="0" parTransId="{EA4E076E-E16C-4935-B360-34337F92C34E}" sibTransId="{6C75081D-B6C2-4FAD-BFD2-CE1362345849}"/>
    <dgm:cxn modelId="{F2D82653-36A8-4127-A643-6521BC43B23F}" type="presOf" srcId="{E337E1C8-DA78-4F06-881F-54A754F81B41}" destId="{BD8B2B59-6CC9-4694-8730-9A18B0DFD8C7}" srcOrd="0" destOrd="1" presId="urn:microsoft.com/office/officeart/2018/2/layout/IconLabelDescriptionList"/>
    <dgm:cxn modelId="{B8282D58-7C21-4ABA-A5B4-455EABAB7748}" type="presOf" srcId="{97AB5EA3-E83A-4ADB-B4B4-443C82E2F4C9}" destId="{C12266F4-734E-4AA9-B13C-7593D07794A6}" srcOrd="0" destOrd="1" presId="urn:microsoft.com/office/officeart/2018/2/layout/IconLabelDescriptionList"/>
    <dgm:cxn modelId="{BE8DA559-3C07-4122-AB1A-FD0C14489636}" srcId="{3221ADF9-484D-48D7-A5D3-2E5EE6176986}" destId="{A4254F53-6C00-4047-8B04-98574661541E}" srcOrd="2" destOrd="0" parTransId="{ED1D8FA6-B98A-4AB8-B9F7-DF9B8BC0FF0A}" sibTransId="{318984A5-5152-4E6D-8BFF-4A863826A618}"/>
    <dgm:cxn modelId="{A894F68B-ADE2-446B-B62F-0074B694C475}" srcId="{AC8101F0-F64E-429F-8DDC-396C8EA1E5D0}" destId="{1CBA9D0C-4D26-4CF9-80B2-B009BA402116}" srcOrd="0" destOrd="0" parTransId="{E1F56A82-9BDF-4BCB-860D-65BB4FEF673E}" sibTransId="{7946FE46-73E1-4E2A-BD18-AFCA60540B9A}"/>
    <dgm:cxn modelId="{0D1DB3B9-B53B-40E0-BAD9-B67E4B245C8C}" type="presOf" srcId="{5E172514-DCED-474F-8B7E-B2EC47D4BA05}" destId="{4A5173AF-56C1-4261-805C-18F8F60193F1}" srcOrd="0" destOrd="0" presId="urn:microsoft.com/office/officeart/2018/2/layout/IconLabelDescriptionList"/>
    <dgm:cxn modelId="{4B83E4C0-D5DE-4A5D-8949-2749DEEB9F1F}" type="presOf" srcId="{FE269186-1E71-430C-BAE0-74F22764EAAA}" destId="{D8C1FBC6-2178-45DA-8A6B-544EB7B3F993}" srcOrd="0" destOrd="0" presId="urn:microsoft.com/office/officeart/2018/2/layout/IconLabelDescriptionList"/>
    <dgm:cxn modelId="{47C3BAD1-F710-4190-9216-AC0E5D9A32AA}" type="presOf" srcId="{AC8101F0-F64E-429F-8DDC-396C8EA1E5D0}" destId="{9542889A-9F8F-46EA-B2D2-5B5068BCF6B1}" srcOrd="0" destOrd="0" presId="urn:microsoft.com/office/officeart/2018/2/layout/IconLabelDescriptionList"/>
    <dgm:cxn modelId="{602B28D2-C3E8-45E8-8706-916F7A3BDFD8}" type="presOf" srcId="{3221ADF9-484D-48D7-A5D3-2E5EE6176986}" destId="{D929D71D-E2F3-4B02-BD1D-A7025646956F}" srcOrd="0" destOrd="0" presId="urn:microsoft.com/office/officeart/2018/2/layout/IconLabelDescriptionList"/>
    <dgm:cxn modelId="{800AAED3-48C1-49C6-916A-ECA43B6FC884}" type="presOf" srcId="{A4254F53-6C00-4047-8B04-98574661541E}" destId="{5D0F258A-A051-4A44-A210-28EA6968BE1A}" srcOrd="0" destOrd="0" presId="urn:microsoft.com/office/officeart/2018/2/layout/IconLabelDescriptionList"/>
    <dgm:cxn modelId="{A5EED7E3-44C1-4AFD-9F55-801E18A31709}" type="presOf" srcId="{1CBA9D0C-4D26-4CF9-80B2-B009BA402116}" destId="{C12266F4-734E-4AA9-B13C-7593D07794A6}" srcOrd="0" destOrd="0" presId="urn:microsoft.com/office/officeart/2018/2/layout/IconLabelDescriptionList"/>
    <dgm:cxn modelId="{09231EFD-618C-47FC-A00D-A35FF1778AAB}" srcId="{A4254F53-6C00-4047-8B04-98574661541E}" destId="{FE269186-1E71-430C-BAE0-74F22764EAAA}" srcOrd="0" destOrd="0" parTransId="{0961E13E-5641-4F94-90B8-85E4ED1F8134}" sibTransId="{06EA93C5-E282-46AD-BD8C-6D22BD40AE6F}"/>
    <dgm:cxn modelId="{50B8C02A-6BDD-4D46-9C9D-DE12504EC508}" type="presParOf" srcId="{D929D71D-E2F3-4B02-BD1D-A7025646956F}" destId="{16C7A318-A083-4D3F-99A9-56019E1BBF1D}" srcOrd="0" destOrd="0" presId="urn:microsoft.com/office/officeart/2018/2/layout/IconLabelDescriptionList"/>
    <dgm:cxn modelId="{6D726556-AFEB-4F29-B696-5287EC25DBCA}" type="presParOf" srcId="{16C7A318-A083-4D3F-99A9-56019E1BBF1D}" destId="{FD0C1205-07EE-437C-8682-9930D515528D}" srcOrd="0" destOrd="0" presId="urn:microsoft.com/office/officeart/2018/2/layout/IconLabelDescriptionList"/>
    <dgm:cxn modelId="{4CC8CB04-F820-4C9F-980B-5A293F790BF2}" type="presParOf" srcId="{16C7A318-A083-4D3F-99A9-56019E1BBF1D}" destId="{57060E5F-9F12-4E79-ABB9-0C94A0AE98CD}" srcOrd="1" destOrd="0" presId="urn:microsoft.com/office/officeart/2018/2/layout/IconLabelDescriptionList"/>
    <dgm:cxn modelId="{A4CFFA40-ACB0-4D8A-BFDB-10304F7DCFB2}" type="presParOf" srcId="{16C7A318-A083-4D3F-99A9-56019E1BBF1D}" destId="{4A5173AF-56C1-4261-805C-18F8F60193F1}" srcOrd="2" destOrd="0" presId="urn:microsoft.com/office/officeart/2018/2/layout/IconLabelDescriptionList"/>
    <dgm:cxn modelId="{2EEC0D7F-E8CA-43B7-ADA6-F0B64A938E5C}" type="presParOf" srcId="{16C7A318-A083-4D3F-99A9-56019E1BBF1D}" destId="{9BA13CA0-0706-46AE-AB54-1EC6478D7D30}" srcOrd="3" destOrd="0" presId="urn:microsoft.com/office/officeart/2018/2/layout/IconLabelDescriptionList"/>
    <dgm:cxn modelId="{16962A82-4D82-46B4-875D-2BDC605B6BA3}" type="presParOf" srcId="{16C7A318-A083-4D3F-99A9-56019E1BBF1D}" destId="{BD8B2B59-6CC9-4694-8730-9A18B0DFD8C7}" srcOrd="4" destOrd="0" presId="urn:microsoft.com/office/officeart/2018/2/layout/IconLabelDescriptionList"/>
    <dgm:cxn modelId="{D2F7C022-939B-4BE8-8009-E8C1B8B8E8F1}" type="presParOf" srcId="{D929D71D-E2F3-4B02-BD1D-A7025646956F}" destId="{0C90E5E2-E855-4C18-93A3-387888936BA3}" srcOrd="1" destOrd="0" presId="urn:microsoft.com/office/officeart/2018/2/layout/IconLabelDescriptionList"/>
    <dgm:cxn modelId="{42C082D2-C0F4-4495-B60E-042097883C1D}" type="presParOf" srcId="{D929D71D-E2F3-4B02-BD1D-A7025646956F}" destId="{B045FDA5-6988-44F0-895A-2D47B7C0846B}" srcOrd="2" destOrd="0" presId="urn:microsoft.com/office/officeart/2018/2/layout/IconLabelDescriptionList"/>
    <dgm:cxn modelId="{4B975FA0-326A-4D7B-BB5C-2189310E8578}" type="presParOf" srcId="{B045FDA5-6988-44F0-895A-2D47B7C0846B}" destId="{AF593076-BAAF-47F5-8C7F-21CC118AF750}" srcOrd="0" destOrd="0" presId="urn:microsoft.com/office/officeart/2018/2/layout/IconLabelDescriptionList"/>
    <dgm:cxn modelId="{5D55EDD6-9373-44A2-9596-ECEB51A6186A}" type="presParOf" srcId="{B045FDA5-6988-44F0-895A-2D47B7C0846B}" destId="{A436726D-53DD-4D70-8AA9-3FF8FE39E374}" srcOrd="1" destOrd="0" presId="urn:microsoft.com/office/officeart/2018/2/layout/IconLabelDescriptionList"/>
    <dgm:cxn modelId="{67E20EEE-7522-48A9-8ED8-1926383B889F}" type="presParOf" srcId="{B045FDA5-6988-44F0-895A-2D47B7C0846B}" destId="{9542889A-9F8F-46EA-B2D2-5B5068BCF6B1}" srcOrd="2" destOrd="0" presId="urn:microsoft.com/office/officeart/2018/2/layout/IconLabelDescriptionList"/>
    <dgm:cxn modelId="{08417F99-A296-4EFA-B0EE-F8F2D4B02895}" type="presParOf" srcId="{B045FDA5-6988-44F0-895A-2D47B7C0846B}" destId="{38A82973-7B28-4029-BF3E-E8691249C814}" srcOrd="3" destOrd="0" presId="urn:microsoft.com/office/officeart/2018/2/layout/IconLabelDescriptionList"/>
    <dgm:cxn modelId="{329E32D2-5323-4375-B4DD-16767E8A9466}" type="presParOf" srcId="{B045FDA5-6988-44F0-895A-2D47B7C0846B}" destId="{C12266F4-734E-4AA9-B13C-7593D07794A6}" srcOrd="4" destOrd="0" presId="urn:microsoft.com/office/officeart/2018/2/layout/IconLabelDescriptionList"/>
    <dgm:cxn modelId="{5C7F7190-277A-461C-ADC6-6F8730F23A49}" type="presParOf" srcId="{D929D71D-E2F3-4B02-BD1D-A7025646956F}" destId="{FFE08C15-66F1-47ED-BB7D-5A4A04B5A627}" srcOrd="3" destOrd="0" presId="urn:microsoft.com/office/officeart/2018/2/layout/IconLabelDescriptionList"/>
    <dgm:cxn modelId="{71D90C2B-5718-4394-92CE-A55259682D61}" type="presParOf" srcId="{D929D71D-E2F3-4B02-BD1D-A7025646956F}" destId="{D98C0DCC-184A-48C0-9184-8674717E3021}" srcOrd="4" destOrd="0" presId="urn:microsoft.com/office/officeart/2018/2/layout/IconLabelDescriptionList"/>
    <dgm:cxn modelId="{0F027972-71E8-4ABA-9131-B920AC5EF066}" type="presParOf" srcId="{D98C0DCC-184A-48C0-9184-8674717E3021}" destId="{503C6D10-4FD7-455D-AA67-E4254A3DF850}" srcOrd="0" destOrd="0" presId="urn:microsoft.com/office/officeart/2018/2/layout/IconLabelDescriptionList"/>
    <dgm:cxn modelId="{D52EC2B3-D16C-4C52-BB58-6A1D5BA1AD18}" type="presParOf" srcId="{D98C0DCC-184A-48C0-9184-8674717E3021}" destId="{08AF8E2B-78C3-4AE2-9AC6-59C687BE7E12}" srcOrd="1" destOrd="0" presId="urn:microsoft.com/office/officeart/2018/2/layout/IconLabelDescriptionList"/>
    <dgm:cxn modelId="{76EAFB3C-E1EE-4102-A945-507309D0AAD0}" type="presParOf" srcId="{D98C0DCC-184A-48C0-9184-8674717E3021}" destId="{5D0F258A-A051-4A44-A210-28EA6968BE1A}" srcOrd="2" destOrd="0" presId="urn:microsoft.com/office/officeart/2018/2/layout/IconLabelDescriptionList"/>
    <dgm:cxn modelId="{F098F852-1556-45EA-8F92-8C7EA674546B}" type="presParOf" srcId="{D98C0DCC-184A-48C0-9184-8674717E3021}" destId="{A9DCE156-4C62-4A3B-9BCC-E850B093BFEA}" srcOrd="3" destOrd="0" presId="urn:microsoft.com/office/officeart/2018/2/layout/IconLabelDescriptionList"/>
    <dgm:cxn modelId="{4DEB3A14-BC54-4883-A9BE-878FF9CEBC53}" type="presParOf" srcId="{D98C0DCC-184A-48C0-9184-8674717E3021}" destId="{D8C1FBC6-2178-45DA-8A6B-544EB7B3F9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36955-DACB-4F3D-A504-A1EB150E4881}">
      <dsp:nvSpPr>
        <dsp:cNvPr id="0" name=""/>
        <dsp:cNvSpPr/>
      </dsp:nvSpPr>
      <dsp:spPr>
        <a:xfrm>
          <a:off x="178775" y="1327828"/>
          <a:ext cx="655158" cy="6551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925B1-9814-45E3-AEC4-E7F32E420378}">
      <dsp:nvSpPr>
        <dsp:cNvPr id="0" name=""/>
        <dsp:cNvSpPr/>
      </dsp:nvSpPr>
      <dsp:spPr>
        <a:xfrm>
          <a:off x="316359" y="1465411"/>
          <a:ext cx="379992" cy="379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496CC-5DB9-40F8-9B56-FABC715FD10D}">
      <dsp:nvSpPr>
        <dsp:cNvPr id="0" name=""/>
        <dsp:cNvSpPr/>
      </dsp:nvSpPr>
      <dsp:spPr>
        <a:xfrm>
          <a:off x="974325" y="1327828"/>
          <a:ext cx="1544302" cy="65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Context: Growing demand for SIEM tools in detecting and responding to cyber threats.</a:t>
          </a:r>
        </a:p>
      </dsp:txBody>
      <dsp:txXfrm>
        <a:off x="974325" y="1327828"/>
        <a:ext cx="1544302" cy="655158"/>
      </dsp:txXfrm>
    </dsp:sp>
    <dsp:sp modelId="{254BFB9D-88D5-42CF-AC7C-B9560A511E90}">
      <dsp:nvSpPr>
        <dsp:cNvPr id="0" name=""/>
        <dsp:cNvSpPr/>
      </dsp:nvSpPr>
      <dsp:spPr>
        <a:xfrm>
          <a:off x="2787711" y="1327828"/>
          <a:ext cx="655158" cy="65515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95D47-653F-4D00-A1CC-20EB96D17A3C}">
      <dsp:nvSpPr>
        <dsp:cNvPr id="0" name=""/>
        <dsp:cNvSpPr/>
      </dsp:nvSpPr>
      <dsp:spPr>
        <a:xfrm>
          <a:off x="2925294" y="1465411"/>
          <a:ext cx="379992" cy="379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8FCEA-AED3-47CE-B210-0CE7011FDE4E}">
      <dsp:nvSpPr>
        <dsp:cNvPr id="0" name=""/>
        <dsp:cNvSpPr/>
      </dsp:nvSpPr>
      <dsp:spPr>
        <a:xfrm>
          <a:off x="3583261" y="1327828"/>
          <a:ext cx="1544302" cy="65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Problem: Difficulty for beginners in accessing and setting up SIEM environments.</a:t>
          </a:r>
        </a:p>
      </dsp:txBody>
      <dsp:txXfrm>
        <a:off x="3583261" y="1327828"/>
        <a:ext cx="1544302" cy="655158"/>
      </dsp:txXfrm>
    </dsp:sp>
    <dsp:sp modelId="{FAA1266C-310A-4A67-BBC9-AF413F0B9474}">
      <dsp:nvSpPr>
        <dsp:cNvPr id="0" name=""/>
        <dsp:cNvSpPr/>
      </dsp:nvSpPr>
      <dsp:spPr>
        <a:xfrm>
          <a:off x="5396646" y="1327828"/>
          <a:ext cx="655158" cy="6551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213F2-1012-4CC5-9D98-081100258B9D}">
      <dsp:nvSpPr>
        <dsp:cNvPr id="0" name=""/>
        <dsp:cNvSpPr/>
      </dsp:nvSpPr>
      <dsp:spPr>
        <a:xfrm>
          <a:off x="5534230" y="1465411"/>
          <a:ext cx="379992" cy="379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AA017-68E7-4D6C-A6FE-44361193F7BD}">
      <dsp:nvSpPr>
        <dsp:cNvPr id="0" name=""/>
        <dsp:cNvSpPr/>
      </dsp:nvSpPr>
      <dsp:spPr>
        <a:xfrm>
          <a:off x="6192196" y="1327828"/>
          <a:ext cx="1544302" cy="65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Significance: This project provides a simplified approach to understanding SIEM systems and their applications.</a:t>
          </a:r>
        </a:p>
      </dsp:txBody>
      <dsp:txXfrm>
        <a:off x="6192196" y="1327828"/>
        <a:ext cx="1544302" cy="655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36609-CBA6-45D6-8CC1-9899941B6B4C}">
      <dsp:nvSpPr>
        <dsp:cNvPr id="0" name=""/>
        <dsp:cNvSpPr/>
      </dsp:nvSpPr>
      <dsp:spPr>
        <a:xfrm>
          <a:off x="2204" y="594134"/>
          <a:ext cx="1748742" cy="2448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330200" rIns="13633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 a functioning Elastic SIEM lab integrated with Kali Linux.</a:t>
          </a:r>
        </a:p>
      </dsp:txBody>
      <dsp:txXfrm>
        <a:off x="2204" y="1524466"/>
        <a:ext cx="1748742" cy="1468944"/>
      </dsp:txXfrm>
    </dsp:sp>
    <dsp:sp modelId="{5CA12919-9429-427E-A735-A7E178F80317}">
      <dsp:nvSpPr>
        <dsp:cNvPr id="0" name=""/>
        <dsp:cNvSpPr/>
      </dsp:nvSpPr>
      <dsp:spPr>
        <a:xfrm>
          <a:off x="509339" y="838958"/>
          <a:ext cx="734472" cy="734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62" tIns="12700" rIns="57262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6900" y="946519"/>
        <a:ext cx="519350" cy="519350"/>
      </dsp:txXfrm>
    </dsp:sp>
    <dsp:sp modelId="{7A09EDD8-0B87-40A0-BC45-F5F135300504}">
      <dsp:nvSpPr>
        <dsp:cNvPr id="0" name=""/>
        <dsp:cNvSpPr/>
      </dsp:nvSpPr>
      <dsp:spPr>
        <a:xfrm>
          <a:off x="2204" y="3042303"/>
          <a:ext cx="174874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617C7-DEB5-46CB-B6EC-36693D1A058C}">
      <dsp:nvSpPr>
        <dsp:cNvPr id="0" name=""/>
        <dsp:cNvSpPr/>
      </dsp:nvSpPr>
      <dsp:spPr>
        <a:xfrm>
          <a:off x="1925821" y="594134"/>
          <a:ext cx="1748742" cy="2448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330200" rIns="13633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Perform live threat simulation using Nmap and analyze logs.</a:t>
          </a:r>
        </a:p>
      </dsp:txBody>
      <dsp:txXfrm>
        <a:off x="1925821" y="1524466"/>
        <a:ext cx="1748742" cy="1468944"/>
      </dsp:txXfrm>
    </dsp:sp>
    <dsp:sp modelId="{626AAF41-1095-47F5-993E-5633A922D4B9}">
      <dsp:nvSpPr>
        <dsp:cNvPr id="0" name=""/>
        <dsp:cNvSpPr/>
      </dsp:nvSpPr>
      <dsp:spPr>
        <a:xfrm>
          <a:off x="2432956" y="838958"/>
          <a:ext cx="734472" cy="734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62" tIns="12700" rIns="57262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40517" y="946519"/>
        <a:ext cx="519350" cy="519350"/>
      </dsp:txXfrm>
    </dsp:sp>
    <dsp:sp modelId="{FB4227AC-427A-459D-B373-07E136B246E1}">
      <dsp:nvSpPr>
        <dsp:cNvPr id="0" name=""/>
        <dsp:cNvSpPr/>
      </dsp:nvSpPr>
      <dsp:spPr>
        <a:xfrm>
          <a:off x="1925821" y="3042303"/>
          <a:ext cx="174874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5712C-3958-4C00-B3E9-EA2D33EF548F}">
      <dsp:nvSpPr>
        <dsp:cNvPr id="0" name=""/>
        <dsp:cNvSpPr/>
      </dsp:nvSpPr>
      <dsp:spPr>
        <a:xfrm>
          <a:off x="3849438" y="594134"/>
          <a:ext cx="1748742" cy="2448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330200" rIns="13633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 accessible training materials for beginner-level users.</a:t>
          </a:r>
        </a:p>
      </dsp:txBody>
      <dsp:txXfrm>
        <a:off x="3849438" y="1524466"/>
        <a:ext cx="1748742" cy="1468944"/>
      </dsp:txXfrm>
    </dsp:sp>
    <dsp:sp modelId="{31E94111-4B3A-467A-90D2-2217F806B7BD}">
      <dsp:nvSpPr>
        <dsp:cNvPr id="0" name=""/>
        <dsp:cNvSpPr/>
      </dsp:nvSpPr>
      <dsp:spPr>
        <a:xfrm>
          <a:off x="4356574" y="838958"/>
          <a:ext cx="734472" cy="734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62" tIns="12700" rIns="57262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464135" y="946519"/>
        <a:ext cx="519350" cy="519350"/>
      </dsp:txXfrm>
    </dsp:sp>
    <dsp:sp modelId="{EBCED0E4-0ECB-4A36-B92F-D962BF194044}">
      <dsp:nvSpPr>
        <dsp:cNvPr id="0" name=""/>
        <dsp:cNvSpPr/>
      </dsp:nvSpPr>
      <dsp:spPr>
        <a:xfrm>
          <a:off x="3849438" y="3042303"/>
          <a:ext cx="174874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98887-4FDA-48D8-AA36-4A624E039A3E}">
      <dsp:nvSpPr>
        <dsp:cNvPr id="0" name=""/>
        <dsp:cNvSpPr/>
      </dsp:nvSpPr>
      <dsp:spPr>
        <a:xfrm>
          <a:off x="5773055" y="594134"/>
          <a:ext cx="1748742" cy="2448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339" tIns="330200" rIns="13633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Achieve scalable and reusable results within a constrained environment.</a:t>
          </a:r>
        </a:p>
      </dsp:txBody>
      <dsp:txXfrm>
        <a:off x="5773055" y="1524466"/>
        <a:ext cx="1748742" cy="1468944"/>
      </dsp:txXfrm>
    </dsp:sp>
    <dsp:sp modelId="{4CBDC08A-2BC3-4E5E-BCEC-CE930B1A41EA}">
      <dsp:nvSpPr>
        <dsp:cNvPr id="0" name=""/>
        <dsp:cNvSpPr/>
      </dsp:nvSpPr>
      <dsp:spPr>
        <a:xfrm>
          <a:off x="6280191" y="838958"/>
          <a:ext cx="734472" cy="734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62" tIns="12700" rIns="57262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387752" y="946519"/>
        <a:ext cx="519350" cy="519350"/>
      </dsp:txXfrm>
    </dsp:sp>
    <dsp:sp modelId="{857B42EB-A5D7-49FA-A72F-6CD35BBC36FE}">
      <dsp:nvSpPr>
        <dsp:cNvPr id="0" name=""/>
        <dsp:cNvSpPr/>
      </dsp:nvSpPr>
      <dsp:spPr>
        <a:xfrm>
          <a:off x="5773055" y="3042303"/>
          <a:ext cx="174874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18D58-E662-4B31-A0B5-210A2EE24A95}">
      <dsp:nvSpPr>
        <dsp:cNvPr id="0" name=""/>
        <dsp:cNvSpPr/>
      </dsp:nvSpPr>
      <dsp:spPr>
        <a:xfrm>
          <a:off x="0" y="3257557"/>
          <a:ext cx="4362450" cy="106920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shade val="8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Steps:</a:t>
          </a:r>
        </a:p>
      </dsp:txBody>
      <dsp:txXfrm>
        <a:off x="0" y="3257557"/>
        <a:ext cx="4362450" cy="577369"/>
      </dsp:txXfrm>
    </dsp:sp>
    <dsp:sp modelId="{D3212DB1-C345-42E7-80E3-0D8FFE996512}">
      <dsp:nvSpPr>
        <dsp:cNvPr id="0" name=""/>
        <dsp:cNvSpPr/>
      </dsp:nvSpPr>
      <dsp:spPr>
        <a:xfrm>
          <a:off x="0" y="3813542"/>
          <a:ext cx="1090612" cy="491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Analyze system requirements.</a:t>
          </a:r>
        </a:p>
      </dsp:txBody>
      <dsp:txXfrm>
        <a:off x="0" y="3813542"/>
        <a:ext cx="1090612" cy="491833"/>
      </dsp:txXfrm>
    </dsp:sp>
    <dsp:sp modelId="{82F959A3-83B6-48F7-99E6-FA8F029AF27D}">
      <dsp:nvSpPr>
        <dsp:cNvPr id="0" name=""/>
        <dsp:cNvSpPr/>
      </dsp:nvSpPr>
      <dsp:spPr>
        <a:xfrm>
          <a:off x="1090612" y="3813542"/>
          <a:ext cx="1090612" cy="491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Configure Elastic Agent and Elastic Cloud.</a:t>
          </a:r>
        </a:p>
      </dsp:txBody>
      <dsp:txXfrm>
        <a:off x="1090612" y="3813542"/>
        <a:ext cx="1090612" cy="491833"/>
      </dsp:txXfrm>
    </dsp:sp>
    <dsp:sp modelId="{930C71DC-08E2-4142-9287-82FBBA9BA2D7}">
      <dsp:nvSpPr>
        <dsp:cNvPr id="0" name=""/>
        <dsp:cNvSpPr/>
      </dsp:nvSpPr>
      <dsp:spPr>
        <a:xfrm>
          <a:off x="2181225" y="3813542"/>
          <a:ext cx="1090612" cy="491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Simulate threats using Kali Linux.</a:t>
          </a:r>
        </a:p>
      </dsp:txBody>
      <dsp:txXfrm>
        <a:off x="2181225" y="3813542"/>
        <a:ext cx="1090612" cy="491833"/>
      </dsp:txXfrm>
    </dsp:sp>
    <dsp:sp modelId="{024BCF25-2F7F-4C87-B411-B9D97A855BF8}">
      <dsp:nvSpPr>
        <dsp:cNvPr id="0" name=""/>
        <dsp:cNvSpPr/>
      </dsp:nvSpPr>
      <dsp:spPr>
        <a:xfrm>
          <a:off x="3271837" y="3813542"/>
          <a:ext cx="1090612" cy="491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Test and refine configurations.</a:t>
          </a:r>
        </a:p>
      </dsp:txBody>
      <dsp:txXfrm>
        <a:off x="3271837" y="3813542"/>
        <a:ext cx="1090612" cy="491833"/>
      </dsp:txXfrm>
    </dsp:sp>
    <dsp:sp modelId="{8B97D9FB-C4B0-45EE-967A-DB46C48449BE}">
      <dsp:nvSpPr>
        <dsp:cNvPr id="0" name=""/>
        <dsp:cNvSpPr/>
      </dsp:nvSpPr>
      <dsp:spPr>
        <a:xfrm rot="10800000">
          <a:off x="0" y="1629161"/>
          <a:ext cx="4362450" cy="1644434"/>
        </a:xfrm>
        <a:prstGeom prst="upArrowCallou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80000"/>
                <a:hueOff val="-76091"/>
                <a:satOff val="-26265"/>
                <a:lumOff val="18324"/>
                <a:alphaOff val="0"/>
                <a:tint val="98000"/>
                <a:lumMod val="102000"/>
              </a:schemeClr>
              <a:schemeClr val="accent1">
                <a:shade val="80000"/>
                <a:hueOff val="-76091"/>
                <a:satOff val="-26265"/>
                <a:lumOff val="18324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Tools: Elastic Stack, Kali Linux, Elastic Agent, Nmap.</a:t>
          </a:r>
        </a:p>
      </dsp:txBody>
      <dsp:txXfrm rot="10800000">
        <a:off x="0" y="1629161"/>
        <a:ext cx="4362450" cy="1068504"/>
      </dsp:txXfrm>
    </dsp:sp>
    <dsp:sp modelId="{CBDE755D-A810-4CA8-9186-F52D6C98FFE8}">
      <dsp:nvSpPr>
        <dsp:cNvPr id="0" name=""/>
        <dsp:cNvSpPr/>
      </dsp:nvSpPr>
      <dsp:spPr>
        <a:xfrm rot="10800000">
          <a:off x="0" y="764"/>
          <a:ext cx="4362450" cy="1644434"/>
        </a:xfrm>
        <a:prstGeom prst="upArrowCallou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shade val="80000"/>
                <a:hueOff val="-152183"/>
                <a:satOff val="-52530"/>
                <a:lumOff val="36647"/>
                <a:alphaOff val="0"/>
                <a:tint val="98000"/>
                <a:lumMod val="102000"/>
              </a:schemeClr>
              <a:schemeClr val="accent1">
                <a:shade val="80000"/>
                <a:hueOff val="-152183"/>
                <a:satOff val="-52530"/>
                <a:lumOff val="3664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Approach: Iterative SDLC Model.</a:t>
          </a:r>
        </a:p>
      </dsp:txBody>
      <dsp:txXfrm rot="10800000">
        <a:off x="0" y="764"/>
        <a:ext cx="4362450" cy="106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E8245-4311-4505-8AB7-277B79CF7C3C}">
      <dsp:nvSpPr>
        <dsp:cNvPr id="0" name=""/>
        <dsp:cNvSpPr/>
      </dsp:nvSpPr>
      <dsp:spPr>
        <a:xfrm>
          <a:off x="0" y="538007"/>
          <a:ext cx="7915275" cy="993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B3628-3EF2-417E-B1C2-28AB85D63794}">
      <dsp:nvSpPr>
        <dsp:cNvPr id="0" name=""/>
        <dsp:cNvSpPr/>
      </dsp:nvSpPr>
      <dsp:spPr>
        <a:xfrm>
          <a:off x="300456" y="761487"/>
          <a:ext cx="546284" cy="546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E5E0D-81FC-4C52-88ED-A6E0F3A60791}">
      <dsp:nvSpPr>
        <dsp:cNvPr id="0" name=""/>
        <dsp:cNvSpPr/>
      </dsp:nvSpPr>
      <dsp:spPr>
        <a:xfrm>
          <a:off x="1147197" y="538007"/>
          <a:ext cx="3561873" cy="99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18" tIns="105118" rIns="105118" bIns="1051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Functional Requirements:</a:t>
          </a:r>
        </a:p>
      </dsp:txBody>
      <dsp:txXfrm>
        <a:off x="1147197" y="538007"/>
        <a:ext cx="3561873" cy="993244"/>
      </dsp:txXfrm>
    </dsp:sp>
    <dsp:sp modelId="{4B99B791-8B7D-44A3-B1EB-CFB81D8AAB40}">
      <dsp:nvSpPr>
        <dsp:cNvPr id="0" name=""/>
        <dsp:cNvSpPr/>
      </dsp:nvSpPr>
      <dsp:spPr>
        <a:xfrm>
          <a:off x="4709071" y="538007"/>
          <a:ext cx="3206203" cy="99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18" tIns="105118" rIns="105118" bIns="10511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Real-time log collection.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Threat detection and alerting.</a:t>
          </a:r>
        </a:p>
      </dsp:txBody>
      <dsp:txXfrm>
        <a:off x="4709071" y="538007"/>
        <a:ext cx="3206203" cy="993244"/>
      </dsp:txXfrm>
    </dsp:sp>
    <dsp:sp modelId="{A22B2CB1-D21C-47BE-87EB-70D41E97BCFD}">
      <dsp:nvSpPr>
        <dsp:cNvPr id="0" name=""/>
        <dsp:cNvSpPr/>
      </dsp:nvSpPr>
      <dsp:spPr>
        <a:xfrm>
          <a:off x="0" y="1779563"/>
          <a:ext cx="7915275" cy="9932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A0EE-28D2-4BFA-B78E-2DB0E21B02B7}">
      <dsp:nvSpPr>
        <dsp:cNvPr id="0" name=""/>
        <dsp:cNvSpPr/>
      </dsp:nvSpPr>
      <dsp:spPr>
        <a:xfrm>
          <a:off x="300456" y="2003043"/>
          <a:ext cx="546284" cy="546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20D07-24F8-4002-B6B7-902FEEF80E0F}">
      <dsp:nvSpPr>
        <dsp:cNvPr id="0" name=""/>
        <dsp:cNvSpPr/>
      </dsp:nvSpPr>
      <dsp:spPr>
        <a:xfrm>
          <a:off x="1147197" y="1779563"/>
          <a:ext cx="3561873" cy="99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18" tIns="105118" rIns="105118" bIns="10511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Non-functional Requirements:</a:t>
          </a:r>
        </a:p>
      </dsp:txBody>
      <dsp:txXfrm>
        <a:off x="1147197" y="1779563"/>
        <a:ext cx="3561873" cy="993244"/>
      </dsp:txXfrm>
    </dsp:sp>
    <dsp:sp modelId="{3F69D5CC-5828-446A-A23B-BA7FF5FD4B58}">
      <dsp:nvSpPr>
        <dsp:cNvPr id="0" name=""/>
        <dsp:cNvSpPr/>
      </dsp:nvSpPr>
      <dsp:spPr>
        <a:xfrm>
          <a:off x="4709071" y="1779563"/>
          <a:ext cx="3206203" cy="99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18" tIns="105118" rIns="105118" bIns="10511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2">
                  <a:lumMod val="50000"/>
                </a:schemeClr>
              </a:solidFill>
            </a:rPr>
            <a:t>High performance, usability, and scalability.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2">
                  <a:lumMod val="50000"/>
                </a:schemeClr>
              </a:solidFill>
            </a:rPr>
            <a:t>System Architecture: Centralized data collection with Elastic Agent on Kali Linux VM.</a:t>
          </a:r>
        </a:p>
      </dsp:txBody>
      <dsp:txXfrm>
        <a:off x="4709071" y="1779563"/>
        <a:ext cx="3206203" cy="9932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A9286-4E79-4716-AEFD-A0510B3C1EFD}">
      <dsp:nvSpPr>
        <dsp:cNvPr id="0" name=""/>
        <dsp:cNvSpPr/>
      </dsp:nvSpPr>
      <dsp:spPr>
        <a:xfrm>
          <a:off x="3306" y="929269"/>
          <a:ext cx="1445795" cy="1778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Kali VM </a:t>
          </a:r>
          <a:r>
            <a:rPr lang="en-US" sz="1600" kern="1200"/>
            <a:t>generates security events </a:t>
          </a:r>
        </a:p>
      </dsp:txBody>
      <dsp:txXfrm>
        <a:off x="45652" y="971615"/>
        <a:ext cx="1361103" cy="1693731"/>
      </dsp:txXfrm>
    </dsp:sp>
    <dsp:sp modelId="{0B0B1FCA-8D22-4AEF-B0D7-28C3AB90CB00}">
      <dsp:nvSpPr>
        <dsp:cNvPr id="0" name=""/>
        <dsp:cNvSpPr/>
      </dsp:nvSpPr>
      <dsp:spPr>
        <a:xfrm>
          <a:off x="1593681" y="1639202"/>
          <a:ext cx="306508" cy="3585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tint val="80000"/>
                <a:lumMod val="105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93681" y="1710913"/>
        <a:ext cx="214556" cy="215135"/>
      </dsp:txXfrm>
    </dsp:sp>
    <dsp:sp modelId="{65BFBFEB-2E83-4564-8A9C-52EDFBCC1648}">
      <dsp:nvSpPr>
        <dsp:cNvPr id="0" name=""/>
        <dsp:cNvSpPr/>
      </dsp:nvSpPr>
      <dsp:spPr>
        <a:xfrm>
          <a:off x="2027420" y="929269"/>
          <a:ext cx="1445795" cy="1778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80000"/>
                <a:lumMod val="105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Elastic Agent </a:t>
          </a:r>
          <a:r>
            <a:rPr lang="en-US" sz="1600" kern="1200"/>
            <a:t>collects logs and forwards them</a:t>
          </a:r>
        </a:p>
      </dsp:txBody>
      <dsp:txXfrm>
        <a:off x="2069766" y="971615"/>
        <a:ext cx="1361103" cy="1693731"/>
      </dsp:txXfrm>
    </dsp:sp>
    <dsp:sp modelId="{77A294AE-E59F-4ECC-8827-265A5F14F66E}">
      <dsp:nvSpPr>
        <dsp:cNvPr id="0" name=""/>
        <dsp:cNvSpPr/>
      </dsp:nvSpPr>
      <dsp:spPr>
        <a:xfrm>
          <a:off x="3617795" y="1639202"/>
          <a:ext cx="306508" cy="3585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93058"/>
                <a:satOff val="-27929"/>
                <a:lumOff val="22301"/>
                <a:alphaOff val="0"/>
                <a:tint val="80000"/>
                <a:lumMod val="105000"/>
              </a:schemeClr>
            </a:gs>
            <a:gs pos="100000">
              <a:schemeClr val="accent1">
                <a:shade val="90000"/>
                <a:hueOff val="-93058"/>
                <a:satOff val="-27929"/>
                <a:lumOff val="22301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17795" y="1710913"/>
        <a:ext cx="214556" cy="215135"/>
      </dsp:txXfrm>
    </dsp:sp>
    <dsp:sp modelId="{4B044B3C-5DCB-4DA2-9722-22655DCDB792}">
      <dsp:nvSpPr>
        <dsp:cNvPr id="0" name=""/>
        <dsp:cNvSpPr/>
      </dsp:nvSpPr>
      <dsp:spPr>
        <a:xfrm>
          <a:off x="4051534" y="929269"/>
          <a:ext cx="1445795" cy="1778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80000"/>
                <a:lumMod val="105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Elastic Cloud </a:t>
          </a:r>
          <a:r>
            <a:rPr lang="en-US" sz="1600" kern="1200"/>
            <a:t>stores, processes, and analyzes logs</a:t>
          </a:r>
        </a:p>
      </dsp:txBody>
      <dsp:txXfrm>
        <a:off x="4093880" y="971615"/>
        <a:ext cx="1361103" cy="1693731"/>
      </dsp:txXfrm>
    </dsp:sp>
    <dsp:sp modelId="{387F90C4-F158-4A8A-9A2A-1655F42D0FF1}">
      <dsp:nvSpPr>
        <dsp:cNvPr id="0" name=""/>
        <dsp:cNvSpPr/>
      </dsp:nvSpPr>
      <dsp:spPr>
        <a:xfrm>
          <a:off x="5641909" y="1639202"/>
          <a:ext cx="306508" cy="3585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186116"/>
                <a:satOff val="-55859"/>
                <a:lumOff val="44602"/>
                <a:alphaOff val="0"/>
                <a:tint val="80000"/>
                <a:lumMod val="105000"/>
              </a:schemeClr>
            </a:gs>
            <a:gs pos="100000">
              <a:schemeClr val="accent1">
                <a:shade val="90000"/>
                <a:hueOff val="-186116"/>
                <a:satOff val="-55859"/>
                <a:lumOff val="44602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641909" y="1710913"/>
        <a:ext cx="214556" cy="215135"/>
      </dsp:txXfrm>
    </dsp:sp>
    <dsp:sp modelId="{028949C8-9566-40BC-B60B-4E43BD7038C0}">
      <dsp:nvSpPr>
        <dsp:cNvPr id="0" name=""/>
        <dsp:cNvSpPr/>
      </dsp:nvSpPr>
      <dsp:spPr>
        <a:xfrm>
          <a:off x="6075647" y="929269"/>
          <a:ext cx="1445795" cy="17784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80000"/>
                <a:lumMod val="105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/>
            <a:t>Dashboards </a:t>
          </a:r>
          <a:r>
            <a:rPr lang="en-US" sz="1600" kern="1200"/>
            <a:t>and alerts in </a:t>
          </a:r>
          <a:r>
            <a:rPr lang="en-US" sz="1600" b="1" kern="1200"/>
            <a:t>Kibana</a:t>
          </a:r>
          <a:r>
            <a:rPr lang="en-US" sz="1600" kern="1200"/>
            <a:t> visualize results.</a:t>
          </a:r>
        </a:p>
      </dsp:txBody>
      <dsp:txXfrm>
        <a:off x="6117993" y="971615"/>
        <a:ext cx="1361103" cy="1693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C1205-07EE-437C-8682-9930D515528D}">
      <dsp:nvSpPr>
        <dsp:cNvPr id="0" name=""/>
        <dsp:cNvSpPr/>
      </dsp:nvSpPr>
      <dsp:spPr>
        <a:xfrm>
          <a:off x="800726" y="233734"/>
          <a:ext cx="826067" cy="8260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173AF-56C1-4261-805C-18F8F60193F1}">
      <dsp:nvSpPr>
        <dsp:cNvPr id="0" name=""/>
        <dsp:cNvSpPr/>
      </dsp:nvSpPr>
      <dsp:spPr>
        <a:xfrm>
          <a:off x="4314" y="1141378"/>
          <a:ext cx="2360192" cy="35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Manuals Developed:</a:t>
          </a:r>
        </a:p>
      </dsp:txBody>
      <dsp:txXfrm>
        <a:off x="4314" y="1141378"/>
        <a:ext cx="2360192" cy="354028"/>
      </dsp:txXfrm>
    </dsp:sp>
    <dsp:sp modelId="{BD8B2B59-6CC9-4694-8730-9A18B0DFD8C7}">
      <dsp:nvSpPr>
        <dsp:cNvPr id="0" name=""/>
        <dsp:cNvSpPr/>
      </dsp:nvSpPr>
      <dsp:spPr>
        <a:xfrm>
          <a:off x="0" y="1741916"/>
          <a:ext cx="2360192" cy="162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Installation and configuration guides.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Troubleshooting tips for common issues.</a:t>
          </a:r>
        </a:p>
      </dsp:txBody>
      <dsp:txXfrm>
        <a:off x="0" y="1741916"/>
        <a:ext cx="2360192" cy="1622824"/>
      </dsp:txXfrm>
    </dsp:sp>
    <dsp:sp modelId="{AF593076-BAAF-47F5-8C7F-21CC118AF750}">
      <dsp:nvSpPr>
        <dsp:cNvPr id="0" name=""/>
        <dsp:cNvSpPr/>
      </dsp:nvSpPr>
      <dsp:spPr>
        <a:xfrm>
          <a:off x="3544602" y="216180"/>
          <a:ext cx="826067" cy="8260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889A-9F8F-46EA-B2D2-5B5068BCF6B1}">
      <dsp:nvSpPr>
        <dsp:cNvPr id="0" name=""/>
        <dsp:cNvSpPr/>
      </dsp:nvSpPr>
      <dsp:spPr>
        <a:xfrm>
          <a:off x="2777541" y="1141378"/>
          <a:ext cx="2360192" cy="35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Training:</a:t>
          </a:r>
        </a:p>
      </dsp:txBody>
      <dsp:txXfrm>
        <a:off x="2777541" y="1141378"/>
        <a:ext cx="2360192" cy="354028"/>
      </dsp:txXfrm>
    </dsp:sp>
    <dsp:sp modelId="{C12266F4-734E-4AA9-B13C-7593D07794A6}">
      <dsp:nvSpPr>
        <dsp:cNvPr id="0" name=""/>
        <dsp:cNvSpPr/>
      </dsp:nvSpPr>
      <dsp:spPr>
        <a:xfrm>
          <a:off x="2846364" y="1741916"/>
          <a:ext cx="2360192" cy="162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Webinars and hands-on workshops focusing on Elastic SIEM.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Key Content: Threat detection exercises, dashboard usage, and response simulations.</a:t>
          </a:r>
        </a:p>
      </dsp:txBody>
      <dsp:txXfrm>
        <a:off x="2846364" y="1741916"/>
        <a:ext cx="2360192" cy="1622824"/>
      </dsp:txXfrm>
    </dsp:sp>
    <dsp:sp modelId="{503C6D10-4FD7-455D-AA67-E4254A3DF850}">
      <dsp:nvSpPr>
        <dsp:cNvPr id="0" name=""/>
        <dsp:cNvSpPr/>
      </dsp:nvSpPr>
      <dsp:spPr>
        <a:xfrm>
          <a:off x="6062045" y="224317"/>
          <a:ext cx="826067" cy="8260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258A-A051-4A44-A210-28EA6968BE1A}">
      <dsp:nvSpPr>
        <dsp:cNvPr id="0" name=""/>
        <dsp:cNvSpPr/>
      </dsp:nvSpPr>
      <dsp:spPr>
        <a:xfrm>
          <a:off x="5550767" y="1141378"/>
          <a:ext cx="2360192" cy="35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Support Channels:</a:t>
          </a:r>
          <a:endParaRPr lang="en-US" sz="1800" b="0" kern="1200" dirty="0"/>
        </a:p>
      </dsp:txBody>
      <dsp:txXfrm>
        <a:off x="5550767" y="1141378"/>
        <a:ext cx="2360192" cy="354028"/>
      </dsp:txXfrm>
    </dsp:sp>
    <dsp:sp modelId="{D8C1FBC6-2178-45DA-8A6B-544EB7B3F993}">
      <dsp:nvSpPr>
        <dsp:cNvPr id="0" name=""/>
        <dsp:cNvSpPr/>
      </dsp:nvSpPr>
      <dsp:spPr>
        <a:xfrm>
          <a:off x="5555082" y="1741916"/>
          <a:ext cx="2360192" cy="162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Email, live chat, and a community forum.</a:t>
          </a:r>
        </a:p>
      </dsp:txBody>
      <dsp:txXfrm>
        <a:off x="5555082" y="1741916"/>
        <a:ext cx="2360192" cy="1622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0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75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BA1C5-9291-2AE2-DCD6-0A74BE15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22" r="8722"/>
          <a:stretch/>
        </p:blipFill>
        <p:spPr>
          <a:xfrm>
            <a:off x="4581525" y="-1"/>
            <a:ext cx="4570837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864100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3802575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Elastic SIEM Integration with Kali Linux for Cybersecurity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2413000"/>
            <a:ext cx="3934028" cy="3632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dirty="0"/>
              <a:t>Presented By: 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D.James </a:t>
            </a:r>
            <a:r>
              <a:rPr dirty="0"/>
              <a:t>Chris</a:t>
            </a:r>
            <a:r>
              <a:rPr lang="en-US" dirty="0"/>
              <a:t>han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white strings one below is tangled while the one above is curved">
            <a:extLst>
              <a:ext uri="{FF2B5EF4-FFF2-40B4-BE49-F238E27FC236}">
                <a16:creationId xmlns:a16="http://schemas.microsoft.com/office/drawing/2014/main" id="{242B1A3F-DEB6-58B5-9652-5BB7210C94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945" r="672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u="sng"/>
              <a:t>Coding and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>
            <a:normAutofit/>
          </a:bodyPr>
          <a:lstStyle/>
          <a:p>
            <a:r>
              <a:rPr dirty="0"/>
              <a:t>Languages/Tools: Bash scripting, Elastic Agent, Elastic Cloud.</a:t>
            </a:r>
          </a:p>
          <a:p>
            <a:r>
              <a:rPr dirty="0"/>
              <a:t>Key Configurations: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Elastic Agent installation on Kali Linux.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Data forwarding to Elastic Cloud.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Detection rule creation and testing.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1658C-8E75-0303-86BB-2EA980E4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9152363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FA575E-F62A-60A6-8D7B-F51726DC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817533"/>
            <a:ext cx="7929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>
                <a:cs typeface="+mj-cs"/>
              </a:rPr>
              <a:t>Elastic Defend </a:t>
            </a:r>
            <a:r>
              <a:rPr lang="en-US" sz="3500" dirty="0" err="1">
                <a:cs typeface="+mj-cs"/>
              </a:rPr>
              <a:t>instalation</a:t>
            </a:r>
            <a:endParaRPr lang="en-US" sz="3500" dirty="0"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DF58B2-471C-92A1-1E02-E9A8CE15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68" y="640080"/>
            <a:ext cx="306232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DE4E08-8735-15CA-0D62-9B7001454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9087" y="640080"/>
            <a:ext cx="319742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4083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2C70E-82BE-DB1C-EBEB-73C69D1F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9152363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8237A6-9C88-5886-A1F8-19997658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817533"/>
            <a:ext cx="7929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>
                <a:cs typeface="+mj-cs"/>
              </a:rPr>
              <a:t>Elastic Agent </a:t>
            </a:r>
            <a:r>
              <a:rPr lang="en-US" sz="3500" dirty="0" err="1">
                <a:cs typeface="+mj-cs"/>
              </a:rPr>
              <a:t>installaton</a:t>
            </a:r>
            <a:endParaRPr lang="en-US" sz="3500" dirty="0">
              <a:cs typeface="+mj-cs"/>
            </a:endParaRP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8303FB5-3D7F-9B45-7C95-63173E281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9730"/>
          <a:stretch/>
        </p:blipFill>
        <p:spPr>
          <a:xfrm>
            <a:off x="307585" y="504003"/>
            <a:ext cx="8528830" cy="182890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4" name="Picture 1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DA78B62-1607-ACD7-836E-DDD8B174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8" y="2478290"/>
            <a:ext cx="8731843" cy="15717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4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4C3721-34EC-AC96-6B1E-5054E929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9144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FD05-94EC-DC9B-C003-DDDBA79F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817533"/>
            <a:ext cx="7929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  <a:cs typeface="+mj-cs"/>
              </a:rPr>
              <a:t>Confirmation of Elastic Defend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E3968BF-3FF7-C081-D6E9-3D0DD83B3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92" y="1121238"/>
            <a:ext cx="8187348" cy="26404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029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Testing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Unit Testing: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Ensured proper log ingestion and encryption.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Evidence: Screenshots of unit test results.</a:t>
            </a:r>
          </a:p>
          <a:p>
            <a:r>
              <a:rPr dirty="0"/>
              <a:t>System Testing: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Validated end-to-end functionality with simulated threats.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8E68-A94B-5AFF-EDF2-FD104E16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9144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9BD64-EECE-36CF-C442-14EA721E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817533"/>
            <a:ext cx="7929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cs typeface="+mj-cs"/>
              </a:rPr>
              <a:t>Unit testing</a:t>
            </a:r>
            <a:endParaRPr lang="en-US" sz="3500" u="sng">
              <a:solidFill>
                <a:srgbClr val="FFFFFF"/>
              </a:solidFill>
              <a:cs typeface="+mj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DE65BDB-5E15-AB03-4DE1-1DB937D9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2" y="640080"/>
            <a:ext cx="774781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307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F7D0A-2DD1-4B62-6205-4AA7568C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9152363" cy="2344057"/>
            <a:chOff x="0" y="4525094"/>
            <a:chExt cx="12203151" cy="2344057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7748DC-FE48-A1DA-8483-FF40ADAD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817533"/>
            <a:ext cx="7929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cs typeface="+mj-cs"/>
              </a:rPr>
              <a:t>System testing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3645D1-6C51-76F0-DD18-AA6466CC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" y="1382975"/>
            <a:ext cx="4443630" cy="23329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87AD54-F4E7-3B6D-74C6-771F6DB0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63" y="1589629"/>
            <a:ext cx="4353541" cy="183937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35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dirty="0"/>
              <a:t>User Training and Support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0AC7151-9D3E-83E7-2A93-4DC389381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893519"/>
              </p:ext>
            </p:extLst>
          </p:nvPr>
        </p:nvGraphicFramePr>
        <p:xfrm>
          <a:off x="614362" y="2494722"/>
          <a:ext cx="7915275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24F67-121F-E160-ADA6-8E002EEE2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0131" r="1487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dirty="0"/>
              <a:t>Results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>
            <a:normAutofit/>
          </a:bodyPr>
          <a:lstStyle/>
          <a:p>
            <a:r>
              <a:rPr dirty="0"/>
              <a:t>Findings: Successfully detected and responded to simulated threats.</a:t>
            </a:r>
          </a:p>
          <a:p>
            <a:r>
              <a:rPr dirty="0"/>
              <a:t>Implications: Strengthened hands-on skills for entry-level cybersecurity analysts.</a:t>
            </a:r>
          </a:p>
          <a:p>
            <a:r>
              <a:rPr dirty="0"/>
              <a:t>Challenges Addressed: Resolved log parsing issues and misaligned detection thresholds.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obe on a device">
            <a:extLst>
              <a:ext uri="{FF2B5EF4-FFF2-40B4-BE49-F238E27FC236}">
                <a16:creationId xmlns:a16="http://schemas.microsoft.com/office/drawing/2014/main" id="{16F8F253-3DDF-C938-05F3-67D39D1B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9703" r="13965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>
            <a:normAutofit/>
          </a:bodyPr>
          <a:lstStyle/>
          <a:p>
            <a:r>
              <a:rPr dirty="0"/>
              <a:t>Key Achievements: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Functional lab setup and tested threat simulations.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Comprehensive user training and support plans.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Challenges Overcome: Configuration mismatches and resource constraints.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Future Work: Expand on enterprise-level integrations and automated incident response.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180BC62-7143-18AB-E713-0B924CA0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0143" r="485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u="sng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>
            <a:normAutofit/>
          </a:bodyPr>
          <a:lstStyle/>
          <a:p>
            <a:r>
              <a:rPr dirty="0"/>
              <a:t>Overview: A project to set up a scalable and beginner-friendly cybersecurity lab.</a:t>
            </a:r>
          </a:p>
          <a:p>
            <a:r>
              <a:rPr dirty="0"/>
              <a:t>Objective: Integrate Elastic SIEM with Kali Linux for threat monitoring and simulation.</a:t>
            </a:r>
          </a:p>
          <a:p>
            <a:r>
              <a:rPr dirty="0"/>
              <a:t>Outcomes: Enhanced hands-on knowledge, improved threat detection capabilities, and accessible training resources.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5A2A8B7D-E805-8DAA-48F6-3047393404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15441" r="956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1449147"/>
            <a:ext cx="7929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cs typeface="+mj-cs"/>
              </a:rPr>
              <a:t>Questions and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00" y="5280847"/>
            <a:ext cx="7929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Thank you for your attention. We are happy to address your questions and receive feedback.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Background and Rationale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8A1640-BCEE-1758-1130-A024714B6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256582"/>
              </p:ext>
            </p:extLst>
          </p:nvPr>
        </p:nvGraphicFramePr>
        <p:xfrm>
          <a:off x="614362" y="2548647"/>
          <a:ext cx="7915275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Objectives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D7875DB-DD86-9822-728C-F01A73B952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9997" y="2222287"/>
          <a:ext cx="7524003" cy="3636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mpty office area">
            <a:extLst>
              <a:ext uri="{FF2B5EF4-FFF2-40B4-BE49-F238E27FC236}">
                <a16:creationId xmlns:a16="http://schemas.microsoft.com/office/drawing/2014/main" id="{4084BD0C-C430-BD8B-16C7-24DC5BF110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dirty="0"/>
              <a:t>Scope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0" cy="3636511"/>
          </a:xfrm>
        </p:spPr>
        <p:txBody>
          <a:bodyPr>
            <a:normAutofit/>
          </a:bodyPr>
          <a:lstStyle/>
          <a:p>
            <a:r>
              <a:rPr dirty="0"/>
              <a:t>Inclusions: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Elastic Agent setup.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Threat detection and alerting.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Functional documentation and training material.</a:t>
            </a:r>
          </a:p>
          <a:p>
            <a:r>
              <a:rPr dirty="0"/>
              <a:t>Exclusions: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Enterprise-level configurations and paid integrations.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dirty="0"/>
              <a:t>Deliverables: Functional lab environment, documentation, and user training resources.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645223" y="1645226"/>
            <a:ext cx="6857997" cy="3567551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15" y="1918252"/>
            <a:ext cx="2524079" cy="3997635"/>
          </a:xfrm>
        </p:spPr>
        <p:txBody>
          <a:bodyPr anchor="t">
            <a:normAutofit/>
          </a:bodyPr>
          <a:lstStyle/>
          <a:p>
            <a:r>
              <a:rPr lang="en-US" sz="2700" b="1" dirty="0"/>
              <a:t>Methodology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0F259A9-6D47-6392-C2B9-22423EF23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142889"/>
              </p:ext>
            </p:extLst>
          </p:nvPr>
        </p:nvGraphicFramePr>
        <p:xfrm>
          <a:off x="4167187" y="1262063"/>
          <a:ext cx="436245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218476"/>
            <a:ext cx="239048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2800" b="1" u="sng">
                <a:solidFill>
                  <a:schemeClr val="tx1"/>
                </a:solidFill>
              </a:rPr>
              <a:t>Literature Review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7225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063" y="1218475"/>
            <a:ext cx="4560037" cy="4421051"/>
          </a:xfrm>
          <a:effectLst/>
        </p:spPr>
        <p:txBody>
          <a:bodyPr>
            <a:normAutofit/>
          </a:bodyPr>
          <a:lstStyle/>
          <a:p>
            <a:r>
              <a:rPr lang="en-US" sz="1400" dirty="0"/>
              <a:t>Technologies Reviewed: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Elastic SIEM.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Linux-based penetration testing.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Log management tools.</a:t>
            </a:r>
          </a:p>
          <a:p>
            <a:r>
              <a:rPr lang="en-US" sz="1400" dirty="0"/>
              <a:t>Trends: Increased adoption of cloud-based SIEM tools for real-time threat analysis.</a:t>
            </a:r>
          </a:p>
          <a:p>
            <a:r>
              <a:rPr lang="en-US" sz="1400" dirty="0"/>
              <a:t>Gaps: Limited beginner-friendly guides for SIEM setup and integration.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b="1" dirty="0"/>
              <a:t>System Analysis and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04E7A7-C89A-861D-8D1D-6CCC44C36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45412"/>
              </p:ext>
            </p:extLst>
          </p:nvPr>
        </p:nvGraphicFramePr>
        <p:xfrm>
          <a:off x="614362" y="2548647"/>
          <a:ext cx="7915275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08BAB-4AAC-35FE-552E-D9210870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54C4-31EE-37CE-9B5B-E2F3E52A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tx1"/>
                </a:solidFill>
              </a:rPr>
              <a:t>System Analysis and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A0B792-9DD3-9FC5-6B25-BDE5BD3EA5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9625" y="2222500"/>
          <a:ext cx="752475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3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83</TotalTime>
  <Words>584</Words>
  <Application>Microsoft Office PowerPoint</Application>
  <PresentationFormat>On-screen Show (4:3)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2</vt:lpstr>
      <vt:lpstr>Quotable</vt:lpstr>
      <vt:lpstr>Elastic SIEM Integration with Kali Linux for Cybersecurity Monitoring</vt:lpstr>
      <vt:lpstr>Executive Summary</vt:lpstr>
      <vt:lpstr>Background and Rationale</vt:lpstr>
      <vt:lpstr>Objectives</vt:lpstr>
      <vt:lpstr>Scope</vt:lpstr>
      <vt:lpstr>Methodology</vt:lpstr>
      <vt:lpstr>Literature Review</vt:lpstr>
      <vt:lpstr>System Analysis and Design</vt:lpstr>
      <vt:lpstr>System Analysis and Design</vt:lpstr>
      <vt:lpstr>Coding and Implementation</vt:lpstr>
      <vt:lpstr>Elastic Defend instalation</vt:lpstr>
      <vt:lpstr>Elastic Agent installaton</vt:lpstr>
      <vt:lpstr>Confirmation of Elastic Defend</vt:lpstr>
      <vt:lpstr>Testing Methodologies</vt:lpstr>
      <vt:lpstr>Unit testing</vt:lpstr>
      <vt:lpstr>System testing</vt:lpstr>
      <vt:lpstr>User Training and Support</vt:lpstr>
      <vt:lpstr>Results and Discussion</vt:lpstr>
      <vt:lpstr>Conclusion</vt:lpstr>
      <vt:lpstr>Questions and Discussions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SIEM Integration with Kali Linux for Cybersecurity Monitoring</dc:title>
  <dc:subject/>
  <dc:creator>James Chrish</dc:creator>
  <cp:keywords/>
  <dc:description>generated using python-pptx</dc:description>
  <cp:lastModifiedBy>James Chrish</cp:lastModifiedBy>
  <cp:revision>6</cp:revision>
  <dcterms:created xsi:type="dcterms:W3CDTF">2013-01-27T09:14:16Z</dcterms:created>
  <dcterms:modified xsi:type="dcterms:W3CDTF">2025-01-18T00:03:21Z</dcterms:modified>
  <cp:category/>
</cp:coreProperties>
</file>